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9" r:id="rId1"/>
  </p:sldMasterIdLst>
  <p:notesMasterIdLst>
    <p:notesMasterId r:id="rId18"/>
  </p:notesMasterIdLst>
  <p:sldIdLst>
    <p:sldId id="256" r:id="rId2"/>
    <p:sldId id="257" r:id="rId3"/>
    <p:sldId id="258" r:id="rId4"/>
    <p:sldId id="268" r:id="rId5"/>
    <p:sldId id="259" r:id="rId6"/>
    <p:sldId id="260" r:id="rId7"/>
    <p:sldId id="267" r:id="rId8"/>
    <p:sldId id="261" r:id="rId9"/>
    <p:sldId id="269" r:id="rId10"/>
    <p:sldId id="270" r:id="rId11"/>
    <p:sldId id="262" r:id="rId12"/>
    <p:sldId id="271" r:id="rId13"/>
    <p:sldId id="265" r:id="rId14"/>
    <p:sldId id="274" r:id="rId15"/>
    <p:sldId id="273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BAD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4242" autoAdjust="0"/>
  </p:normalViewPr>
  <p:slideViewPr>
    <p:cSldViewPr snapToGrid="0">
      <p:cViewPr varScale="1">
        <p:scale>
          <a:sx n="57" d="100"/>
          <a:sy n="57" d="100"/>
        </p:scale>
        <p:origin x="168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0" d="100"/>
        <a:sy n="5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02344A-C80D-438B-A0E2-05D7ADD5A81C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8E6E802F-9F7B-4434-AC24-5C6E635AB77D}">
      <dgm:prSet phldrT="[Texto]"/>
      <dgm:spPr/>
      <dgm:t>
        <a:bodyPr/>
        <a:lstStyle/>
        <a:p>
          <a:r>
            <a:rPr lang="es-AR" dirty="0" smtClean="0"/>
            <a:t>2017: ONIET</a:t>
          </a:r>
          <a:endParaRPr lang="es-AR" dirty="0"/>
        </a:p>
      </dgm:t>
    </dgm:pt>
    <dgm:pt modelId="{9B0EDD2B-C549-4BB3-A4F4-284711CADBAC}" type="parTrans" cxnId="{3F8AEDAA-AA00-423C-9B8E-20CFC5FF4F3B}">
      <dgm:prSet/>
      <dgm:spPr/>
      <dgm:t>
        <a:bodyPr/>
        <a:lstStyle/>
        <a:p>
          <a:endParaRPr lang="es-AR"/>
        </a:p>
      </dgm:t>
    </dgm:pt>
    <dgm:pt modelId="{EC8B8534-85F6-4B03-8E88-AAA5AE1F1322}" type="sibTrans" cxnId="{3F8AEDAA-AA00-423C-9B8E-20CFC5FF4F3B}">
      <dgm:prSet/>
      <dgm:spPr/>
      <dgm:t>
        <a:bodyPr/>
        <a:lstStyle/>
        <a:p>
          <a:endParaRPr lang="es-AR"/>
        </a:p>
      </dgm:t>
    </dgm:pt>
    <dgm:pt modelId="{E6410020-7ABB-489B-BA87-D374A487CE9D}">
      <dgm:prSet phldrT="[Texto]"/>
      <dgm:spPr/>
      <dgm:t>
        <a:bodyPr/>
        <a:lstStyle/>
        <a:p>
          <a:r>
            <a:rPr lang="es-AR" dirty="0" smtClean="0"/>
            <a:t>2019: Proyecto Final</a:t>
          </a:r>
          <a:endParaRPr lang="es-AR" dirty="0"/>
        </a:p>
      </dgm:t>
    </dgm:pt>
    <dgm:pt modelId="{74FA7DFB-1A79-497E-8A4A-1EE4C88490D5}" type="parTrans" cxnId="{E7E51D99-1CEC-4446-B2C8-3A8AAA4EE679}">
      <dgm:prSet/>
      <dgm:spPr/>
      <dgm:t>
        <a:bodyPr/>
        <a:lstStyle/>
        <a:p>
          <a:endParaRPr lang="es-AR"/>
        </a:p>
      </dgm:t>
    </dgm:pt>
    <dgm:pt modelId="{AA54263F-D9D0-4B48-B548-E881F65FCD21}" type="sibTrans" cxnId="{E7E51D99-1CEC-4446-B2C8-3A8AAA4EE679}">
      <dgm:prSet/>
      <dgm:spPr/>
      <dgm:t>
        <a:bodyPr/>
        <a:lstStyle/>
        <a:p>
          <a:endParaRPr lang="es-AR"/>
        </a:p>
      </dgm:t>
    </dgm:pt>
    <dgm:pt modelId="{95C996F0-39DF-49B3-9B80-7ABDED214530}">
      <dgm:prSet phldrT="[Texto]"/>
      <dgm:spPr/>
      <dgm:t>
        <a:bodyPr/>
        <a:lstStyle/>
        <a:p>
          <a:r>
            <a:rPr lang="es-AR" dirty="0" smtClean="0"/>
            <a:t>Futuro: Desarrollo abierto, sin fines de lucro.</a:t>
          </a:r>
          <a:endParaRPr lang="es-AR" dirty="0"/>
        </a:p>
      </dgm:t>
    </dgm:pt>
    <dgm:pt modelId="{E501B1A7-AEDD-45F8-851F-4C0F1B3518EB}" type="parTrans" cxnId="{B04B0811-E7AE-425A-B8AB-8D7DF77393E1}">
      <dgm:prSet/>
      <dgm:spPr/>
      <dgm:t>
        <a:bodyPr/>
        <a:lstStyle/>
        <a:p>
          <a:endParaRPr lang="es-AR"/>
        </a:p>
      </dgm:t>
    </dgm:pt>
    <dgm:pt modelId="{23DBCF9D-93D9-45FD-8950-8073D23362FA}" type="sibTrans" cxnId="{B04B0811-E7AE-425A-B8AB-8D7DF77393E1}">
      <dgm:prSet/>
      <dgm:spPr/>
      <dgm:t>
        <a:bodyPr/>
        <a:lstStyle/>
        <a:p>
          <a:endParaRPr lang="es-AR"/>
        </a:p>
      </dgm:t>
    </dgm:pt>
    <dgm:pt modelId="{BCA4B596-482B-46DE-88F0-DD12071AAD02}" type="pres">
      <dgm:prSet presAssocID="{2902344A-C80D-438B-A0E2-05D7ADD5A81C}" presName="arrowDiagram" presStyleCnt="0">
        <dgm:presLayoutVars>
          <dgm:chMax val="5"/>
          <dgm:dir/>
          <dgm:resizeHandles val="exact"/>
        </dgm:presLayoutVars>
      </dgm:prSet>
      <dgm:spPr/>
    </dgm:pt>
    <dgm:pt modelId="{3A2A3F83-00BA-4E54-A30A-D6B924D1ED77}" type="pres">
      <dgm:prSet presAssocID="{2902344A-C80D-438B-A0E2-05D7ADD5A81C}" presName="arrow" presStyleLbl="bgShp" presStyleIdx="0" presStyleCnt="1"/>
      <dgm:spPr/>
      <dgm:t>
        <a:bodyPr/>
        <a:lstStyle/>
        <a:p>
          <a:endParaRPr lang="es-AR"/>
        </a:p>
      </dgm:t>
    </dgm:pt>
    <dgm:pt modelId="{98750741-3AFE-438B-95B0-A26D060CEB04}" type="pres">
      <dgm:prSet presAssocID="{2902344A-C80D-438B-A0E2-05D7ADD5A81C}" presName="arrowDiagram3" presStyleCnt="0"/>
      <dgm:spPr/>
    </dgm:pt>
    <dgm:pt modelId="{C8105CAD-C9E4-4CAB-8F94-D1F838FB05D7}" type="pres">
      <dgm:prSet presAssocID="{8E6E802F-9F7B-4434-AC24-5C6E635AB77D}" presName="bullet3a" presStyleLbl="node1" presStyleIdx="0" presStyleCnt="3"/>
      <dgm:spPr/>
    </dgm:pt>
    <dgm:pt modelId="{1EDA5083-EBB0-46B9-B1D2-8B8E043D8D0D}" type="pres">
      <dgm:prSet presAssocID="{8E6E802F-9F7B-4434-AC24-5C6E635AB77D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986B355A-95BB-4D37-A44D-51B89B29186C}" type="pres">
      <dgm:prSet presAssocID="{E6410020-7ABB-489B-BA87-D374A487CE9D}" presName="bullet3b" presStyleLbl="node1" presStyleIdx="1" presStyleCnt="3"/>
      <dgm:spPr/>
    </dgm:pt>
    <dgm:pt modelId="{5E10EDAF-17C1-4289-AA7C-DCAF2FEBDDA5}" type="pres">
      <dgm:prSet presAssocID="{E6410020-7ABB-489B-BA87-D374A487CE9D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18C187E-AA34-40AF-BD37-E88D4D21D06E}" type="pres">
      <dgm:prSet presAssocID="{95C996F0-39DF-49B3-9B80-7ABDED214530}" presName="bullet3c" presStyleLbl="node1" presStyleIdx="2" presStyleCnt="3"/>
      <dgm:spPr/>
    </dgm:pt>
    <dgm:pt modelId="{9B77D905-4C50-4C73-8714-804D2D86906C}" type="pres">
      <dgm:prSet presAssocID="{95C996F0-39DF-49B3-9B80-7ABDED214530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E7E51D99-1CEC-4446-B2C8-3A8AAA4EE679}" srcId="{2902344A-C80D-438B-A0E2-05D7ADD5A81C}" destId="{E6410020-7ABB-489B-BA87-D374A487CE9D}" srcOrd="1" destOrd="0" parTransId="{74FA7DFB-1A79-497E-8A4A-1EE4C88490D5}" sibTransId="{AA54263F-D9D0-4B48-B548-E881F65FCD21}"/>
    <dgm:cxn modelId="{E21B0C1C-9707-4AF4-8FB8-7477EF777155}" type="presOf" srcId="{8E6E802F-9F7B-4434-AC24-5C6E635AB77D}" destId="{1EDA5083-EBB0-46B9-B1D2-8B8E043D8D0D}" srcOrd="0" destOrd="0" presId="urn:microsoft.com/office/officeart/2005/8/layout/arrow2"/>
    <dgm:cxn modelId="{9407760B-D75A-4F3F-BC6F-51FFA333DFDC}" type="presOf" srcId="{E6410020-7ABB-489B-BA87-D374A487CE9D}" destId="{5E10EDAF-17C1-4289-AA7C-DCAF2FEBDDA5}" srcOrd="0" destOrd="0" presId="urn:microsoft.com/office/officeart/2005/8/layout/arrow2"/>
    <dgm:cxn modelId="{B04B0811-E7AE-425A-B8AB-8D7DF77393E1}" srcId="{2902344A-C80D-438B-A0E2-05D7ADD5A81C}" destId="{95C996F0-39DF-49B3-9B80-7ABDED214530}" srcOrd="2" destOrd="0" parTransId="{E501B1A7-AEDD-45F8-851F-4C0F1B3518EB}" sibTransId="{23DBCF9D-93D9-45FD-8950-8073D23362FA}"/>
    <dgm:cxn modelId="{4AFC5EEE-2C14-4C45-8C50-C41755E38EE7}" type="presOf" srcId="{2902344A-C80D-438B-A0E2-05D7ADD5A81C}" destId="{BCA4B596-482B-46DE-88F0-DD12071AAD02}" srcOrd="0" destOrd="0" presId="urn:microsoft.com/office/officeart/2005/8/layout/arrow2"/>
    <dgm:cxn modelId="{3F8AEDAA-AA00-423C-9B8E-20CFC5FF4F3B}" srcId="{2902344A-C80D-438B-A0E2-05D7ADD5A81C}" destId="{8E6E802F-9F7B-4434-AC24-5C6E635AB77D}" srcOrd="0" destOrd="0" parTransId="{9B0EDD2B-C549-4BB3-A4F4-284711CADBAC}" sibTransId="{EC8B8534-85F6-4B03-8E88-AAA5AE1F1322}"/>
    <dgm:cxn modelId="{11609DB2-2B30-4DFF-8342-BA4580D50B47}" type="presOf" srcId="{95C996F0-39DF-49B3-9B80-7ABDED214530}" destId="{9B77D905-4C50-4C73-8714-804D2D86906C}" srcOrd="0" destOrd="0" presId="urn:microsoft.com/office/officeart/2005/8/layout/arrow2"/>
    <dgm:cxn modelId="{17E95F89-74C1-40C5-A469-0CDE761DA8CC}" type="presParOf" srcId="{BCA4B596-482B-46DE-88F0-DD12071AAD02}" destId="{3A2A3F83-00BA-4E54-A30A-D6B924D1ED77}" srcOrd="0" destOrd="0" presId="urn:microsoft.com/office/officeart/2005/8/layout/arrow2"/>
    <dgm:cxn modelId="{4E85A51B-C7C1-40A2-A359-9B23FCCBDAAB}" type="presParOf" srcId="{BCA4B596-482B-46DE-88F0-DD12071AAD02}" destId="{98750741-3AFE-438B-95B0-A26D060CEB04}" srcOrd="1" destOrd="0" presId="urn:microsoft.com/office/officeart/2005/8/layout/arrow2"/>
    <dgm:cxn modelId="{90E15215-7DA4-4D9C-A33C-E0932CD32C60}" type="presParOf" srcId="{98750741-3AFE-438B-95B0-A26D060CEB04}" destId="{C8105CAD-C9E4-4CAB-8F94-D1F838FB05D7}" srcOrd="0" destOrd="0" presId="urn:microsoft.com/office/officeart/2005/8/layout/arrow2"/>
    <dgm:cxn modelId="{2DC81916-28F6-452B-A4A1-54349B48E52F}" type="presParOf" srcId="{98750741-3AFE-438B-95B0-A26D060CEB04}" destId="{1EDA5083-EBB0-46B9-B1D2-8B8E043D8D0D}" srcOrd="1" destOrd="0" presId="urn:microsoft.com/office/officeart/2005/8/layout/arrow2"/>
    <dgm:cxn modelId="{C881BCA5-6B79-45EF-941C-7DB76C4B85A9}" type="presParOf" srcId="{98750741-3AFE-438B-95B0-A26D060CEB04}" destId="{986B355A-95BB-4D37-A44D-51B89B29186C}" srcOrd="2" destOrd="0" presId="urn:microsoft.com/office/officeart/2005/8/layout/arrow2"/>
    <dgm:cxn modelId="{45C3B6E4-1E8B-4301-B4C6-D5C6D7C44F1B}" type="presParOf" srcId="{98750741-3AFE-438B-95B0-A26D060CEB04}" destId="{5E10EDAF-17C1-4289-AA7C-DCAF2FEBDDA5}" srcOrd="3" destOrd="0" presId="urn:microsoft.com/office/officeart/2005/8/layout/arrow2"/>
    <dgm:cxn modelId="{C88462E4-F0E6-4B2D-A0A6-336597114673}" type="presParOf" srcId="{98750741-3AFE-438B-95B0-A26D060CEB04}" destId="{518C187E-AA34-40AF-BD37-E88D4D21D06E}" srcOrd="4" destOrd="0" presId="urn:microsoft.com/office/officeart/2005/8/layout/arrow2"/>
    <dgm:cxn modelId="{7F3BE165-D846-49FF-A687-7354E49698DF}" type="presParOf" srcId="{98750741-3AFE-438B-95B0-A26D060CEB04}" destId="{9B77D905-4C50-4C73-8714-804D2D86906C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382180-0A1F-4F49-AB95-0A80BBEA247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A57BF45-DE2D-4E31-BFC1-E51E165EC56D}">
      <dgm:prSet phldrT="[Texto]"/>
      <dgm:spPr/>
      <dgm:t>
        <a:bodyPr/>
        <a:lstStyle/>
        <a:p>
          <a:r>
            <a:rPr lang="es-AR" dirty="0" smtClean="0"/>
            <a:t>Planteamos las metas, y dividimos el trabajo.</a:t>
          </a:r>
          <a:endParaRPr lang="es-AR" dirty="0"/>
        </a:p>
      </dgm:t>
    </dgm:pt>
    <dgm:pt modelId="{1611D823-EF7C-42CC-AD3B-135FD6FBDEE0}" type="parTrans" cxnId="{412B3899-E6F3-4F3A-931E-822313371E5A}">
      <dgm:prSet/>
      <dgm:spPr/>
      <dgm:t>
        <a:bodyPr/>
        <a:lstStyle/>
        <a:p>
          <a:endParaRPr lang="es-AR"/>
        </a:p>
      </dgm:t>
    </dgm:pt>
    <dgm:pt modelId="{7D852101-9221-4CAD-BF1B-46451856F622}" type="sibTrans" cxnId="{412B3899-E6F3-4F3A-931E-822313371E5A}">
      <dgm:prSet/>
      <dgm:spPr/>
      <dgm:t>
        <a:bodyPr/>
        <a:lstStyle/>
        <a:p>
          <a:endParaRPr lang="es-AR"/>
        </a:p>
      </dgm:t>
    </dgm:pt>
    <dgm:pt modelId="{0E23E585-CC06-4F07-A60B-9A4F218EF278}">
      <dgm:prSet phldrT="[Texto]"/>
      <dgm:spPr/>
      <dgm:t>
        <a:bodyPr/>
        <a:lstStyle/>
        <a:p>
          <a:r>
            <a:rPr lang="es-AR" dirty="0" smtClean="0"/>
            <a:t>Organizamos reuniones para verificar el progreso del desarrollo.</a:t>
          </a:r>
          <a:endParaRPr lang="es-AR" dirty="0"/>
        </a:p>
      </dgm:t>
    </dgm:pt>
    <dgm:pt modelId="{61EC5661-0BCA-4AF5-A927-D8963908D8FA}" type="parTrans" cxnId="{32C9B4EA-030A-4C62-B5B9-1136419B4ED7}">
      <dgm:prSet/>
      <dgm:spPr/>
      <dgm:t>
        <a:bodyPr/>
        <a:lstStyle/>
        <a:p>
          <a:endParaRPr lang="es-AR"/>
        </a:p>
      </dgm:t>
    </dgm:pt>
    <dgm:pt modelId="{C64E9469-7DB6-4E60-A15B-8E7C8C21127E}" type="sibTrans" cxnId="{32C9B4EA-030A-4C62-B5B9-1136419B4ED7}">
      <dgm:prSet/>
      <dgm:spPr/>
      <dgm:t>
        <a:bodyPr/>
        <a:lstStyle/>
        <a:p>
          <a:endParaRPr lang="es-AR"/>
        </a:p>
      </dgm:t>
    </dgm:pt>
    <dgm:pt modelId="{49AD0CA0-DBBA-44B5-BA82-66AABBBFC37E}">
      <dgm:prSet phldrT="[Texto]"/>
      <dgm:spPr/>
      <dgm:t>
        <a:bodyPr/>
        <a:lstStyle/>
        <a:p>
          <a:r>
            <a:rPr lang="es-AR" dirty="0" smtClean="0"/>
            <a:t>Encontramos y solucionamos muchos problemas.</a:t>
          </a:r>
          <a:endParaRPr lang="es-AR" dirty="0"/>
        </a:p>
      </dgm:t>
    </dgm:pt>
    <dgm:pt modelId="{26C8DEB4-8F27-451C-9D94-951C533F7369}" type="parTrans" cxnId="{2E20BC7F-6BE9-4CFC-B632-08CA9785D523}">
      <dgm:prSet/>
      <dgm:spPr/>
      <dgm:t>
        <a:bodyPr/>
        <a:lstStyle/>
        <a:p>
          <a:endParaRPr lang="es-AR"/>
        </a:p>
      </dgm:t>
    </dgm:pt>
    <dgm:pt modelId="{1A3B957A-64D8-4B9A-BE53-32318DC88D67}" type="sibTrans" cxnId="{2E20BC7F-6BE9-4CFC-B632-08CA9785D523}">
      <dgm:prSet/>
      <dgm:spPr/>
      <dgm:t>
        <a:bodyPr/>
        <a:lstStyle/>
        <a:p>
          <a:endParaRPr lang="es-AR"/>
        </a:p>
      </dgm:t>
    </dgm:pt>
    <dgm:pt modelId="{2AC716D5-A8F9-40D2-902A-D441BB9071EF}">
      <dgm:prSet phldrT="[Texto]"/>
      <dgm:spPr/>
      <dgm:t>
        <a:bodyPr/>
        <a:lstStyle/>
        <a:p>
          <a:r>
            <a:rPr lang="es-AR" dirty="0" smtClean="0"/>
            <a:t>Llevamos un trabajo fluido y organizado vía web.</a:t>
          </a:r>
          <a:endParaRPr lang="es-AR" dirty="0"/>
        </a:p>
      </dgm:t>
    </dgm:pt>
    <dgm:pt modelId="{FEA33BAB-A128-4E7F-8641-AB77F3C427B6}" type="parTrans" cxnId="{4E10D514-80C8-466A-94B3-BA4B4837228A}">
      <dgm:prSet/>
      <dgm:spPr/>
      <dgm:t>
        <a:bodyPr/>
        <a:lstStyle/>
        <a:p>
          <a:endParaRPr lang="es-AR"/>
        </a:p>
      </dgm:t>
    </dgm:pt>
    <dgm:pt modelId="{681A9AB6-1A92-43C9-94F5-F78A98E73B1D}" type="sibTrans" cxnId="{4E10D514-80C8-466A-94B3-BA4B4837228A}">
      <dgm:prSet/>
      <dgm:spPr/>
      <dgm:t>
        <a:bodyPr/>
        <a:lstStyle/>
        <a:p>
          <a:endParaRPr lang="es-AR"/>
        </a:p>
      </dgm:t>
    </dgm:pt>
    <dgm:pt modelId="{23032C42-D4AE-4440-8813-60AFF1F21B42}" type="pres">
      <dgm:prSet presAssocID="{AA382180-0A1F-4F49-AB95-0A80BBEA247B}" presName="Name0" presStyleCnt="0">
        <dgm:presLayoutVars>
          <dgm:dir/>
          <dgm:resizeHandles val="exact"/>
        </dgm:presLayoutVars>
      </dgm:prSet>
      <dgm:spPr/>
    </dgm:pt>
    <dgm:pt modelId="{A0281BB8-DB02-4A09-A1FB-26A748EB577E}" type="pres">
      <dgm:prSet presAssocID="{AA382180-0A1F-4F49-AB95-0A80BBEA247B}" presName="arrow" presStyleLbl="bgShp" presStyleIdx="0" presStyleCnt="1"/>
      <dgm:spPr/>
    </dgm:pt>
    <dgm:pt modelId="{BC8EB65C-FD0F-46AE-90A5-4E5487F6FD81}" type="pres">
      <dgm:prSet presAssocID="{AA382180-0A1F-4F49-AB95-0A80BBEA247B}" presName="points" presStyleCnt="0"/>
      <dgm:spPr/>
    </dgm:pt>
    <dgm:pt modelId="{D9AC68D0-CE2D-450E-B65F-20119ED7998F}" type="pres">
      <dgm:prSet presAssocID="{AA57BF45-DE2D-4E31-BFC1-E51E165EC56D}" presName="compositeA" presStyleCnt="0"/>
      <dgm:spPr/>
    </dgm:pt>
    <dgm:pt modelId="{A3EB2EB3-3BD5-42E7-BEE3-FB0E04097780}" type="pres">
      <dgm:prSet presAssocID="{AA57BF45-DE2D-4E31-BFC1-E51E165EC56D}" presName="textA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42D496DC-053F-4E60-9628-58EDAB4750A7}" type="pres">
      <dgm:prSet presAssocID="{AA57BF45-DE2D-4E31-BFC1-E51E165EC56D}" presName="circleA" presStyleLbl="node1" presStyleIdx="0" presStyleCnt="4"/>
      <dgm:spPr/>
    </dgm:pt>
    <dgm:pt modelId="{35722062-1C45-4927-B85E-44EB202F4E71}" type="pres">
      <dgm:prSet presAssocID="{AA57BF45-DE2D-4E31-BFC1-E51E165EC56D}" presName="spaceA" presStyleCnt="0"/>
      <dgm:spPr/>
    </dgm:pt>
    <dgm:pt modelId="{F1FDD3A1-662F-4025-B3E6-D158BDF7110D}" type="pres">
      <dgm:prSet presAssocID="{7D852101-9221-4CAD-BF1B-46451856F622}" presName="space" presStyleCnt="0"/>
      <dgm:spPr/>
    </dgm:pt>
    <dgm:pt modelId="{923F5FEF-541F-4B01-ADE8-D0AFE26CDEAD}" type="pres">
      <dgm:prSet presAssocID="{0E23E585-CC06-4F07-A60B-9A4F218EF278}" presName="compositeB" presStyleCnt="0"/>
      <dgm:spPr/>
    </dgm:pt>
    <dgm:pt modelId="{B3F4076C-6B0C-4491-BB90-55F9CBAD95CA}" type="pres">
      <dgm:prSet presAssocID="{0E23E585-CC06-4F07-A60B-9A4F218EF278}" presName="text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4705BB79-D136-4AD4-9506-4C5EF5823B1C}" type="pres">
      <dgm:prSet presAssocID="{0E23E585-CC06-4F07-A60B-9A4F218EF278}" presName="circleB" presStyleLbl="node1" presStyleIdx="1" presStyleCnt="4"/>
      <dgm:spPr/>
    </dgm:pt>
    <dgm:pt modelId="{A1CA3763-EADF-4AF5-9D90-D21DAD6A1B00}" type="pres">
      <dgm:prSet presAssocID="{0E23E585-CC06-4F07-A60B-9A4F218EF278}" presName="spaceB" presStyleCnt="0"/>
      <dgm:spPr/>
    </dgm:pt>
    <dgm:pt modelId="{CD996EE7-35A2-456E-903F-68DF8DEA242C}" type="pres">
      <dgm:prSet presAssocID="{C64E9469-7DB6-4E60-A15B-8E7C8C21127E}" presName="space" presStyleCnt="0"/>
      <dgm:spPr/>
    </dgm:pt>
    <dgm:pt modelId="{EE20BEF6-4C1E-4533-B7CB-56E70AC8FD3D}" type="pres">
      <dgm:prSet presAssocID="{49AD0CA0-DBBA-44B5-BA82-66AABBBFC37E}" presName="compositeA" presStyleCnt="0"/>
      <dgm:spPr/>
    </dgm:pt>
    <dgm:pt modelId="{514E1876-F71F-4426-ACAF-91E3AF654249}" type="pres">
      <dgm:prSet presAssocID="{49AD0CA0-DBBA-44B5-BA82-66AABBBFC37E}" presName="textA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05DD4284-3FD9-4460-A0D8-9BA26ACE65BC}" type="pres">
      <dgm:prSet presAssocID="{49AD0CA0-DBBA-44B5-BA82-66AABBBFC37E}" presName="circleA" presStyleLbl="node1" presStyleIdx="2" presStyleCnt="4"/>
      <dgm:spPr/>
    </dgm:pt>
    <dgm:pt modelId="{8BB2B990-8753-4EC1-B733-676306C1963B}" type="pres">
      <dgm:prSet presAssocID="{49AD0CA0-DBBA-44B5-BA82-66AABBBFC37E}" presName="spaceA" presStyleCnt="0"/>
      <dgm:spPr/>
    </dgm:pt>
    <dgm:pt modelId="{FCBED661-5489-45B5-884A-C15CAB164DBE}" type="pres">
      <dgm:prSet presAssocID="{1A3B957A-64D8-4B9A-BE53-32318DC88D67}" presName="space" presStyleCnt="0"/>
      <dgm:spPr/>
    </dgm:pt>
    <dgm:pt modelId="{D5BD0F79-9298-45C5-B1E5-8A29B326962A}" type="pres">
      <dgm:prSet presAssocID="{2AC716D5-A8F9-40D2-902A-D441BB9071EF}" presName="compositeB" presStyleCnt="0"/>
      <dgm:spPr/>
    </dgm:pt>
    <dgm:pt modelId="{F894A028-B24A-4958-B778-DFE79182F8C5}" type="pres">
      <dgm:prSet presAssocID="{2AC716D5-A8F9-40D2-902A-D441BB9071EF}" presName="textB" presStyleLbl="revTx" presStyleIdx="3" presStyleCnt="4" custLinFactNeighborY="10652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99EC471C-4C03-42FA-8A7B-02871D9B4A18}" type="pres">
      <dgm:prSet presAssocID="{2AC716D5-A8F9-40D2-902A-D441BB9071EF}" presName="circleB" presStyleLbl="node1" presStyleIdx="3" presStyleCnt="4"/>
      <dgm:spPr/>
    </dgm:pt>
    <dgm:pt modelId="{C2B454FD-4F4F-4B2A-9875-22E0044B2CAC}" type="pres">
      <dgm:prSet presAssocID="{2AC716D5-A8F9-40D2-902A-D441BB9071EF}" presName="spaceB" presStyleCnt="0"/>
      <dgm:spPr/>
    </dgm:pt>
  </dgm:ptLst>
  <dgm:cxnLst>
    <dgm:cxn modelId="{6B204A99-EF67-4116-ADF5-3837FAF8127E}" type="presOf" srcId="{AA57BF45-DE2D-4E31-BFC1-E51E165EC56D}" destId="{A3EB2EB3-3BD5-42E7-BEE3-FB0E04097780}" srcOrd="0" destOrd="0" presId="urn:microsoft.com/office/officeart/2005/8/layout/hProcess11"/>
    <dgm:cxn modelId="{DC95869A-0BAE-40A6-8DB4-EE04CC518224}" type="presOf" srcId="{2AC716D5-A8F9-40D2-902A-D441BB9071EF}" destId="{F894A028-B24A-4958-B778-DFE79182F8C5}" srcOrd="0" destOrd="0" presId="urn:microsoft.com/office/officeart/2005/8/layout/hProcess11"/>
    <dgm:cxn modelId="{32C9B4EA-030A-4C62-B5B9-1136419B4ED7}" srcId="{AA382180-0A1F-4F49-AB95-0A80BBEA247B}" destId="{0E23E585-CC06-4F07-A60B-9A4F218EF278}" srcOrd="1" destOrd="0" parTransId="{61EC5661-0BCA-4AF5-A927-D8963908D8FA}" sibTransId="{C64E9469-7DB6-4E60-A15B-8E7C8C21127E}"/>
    <dgm:cxn modelId="{84481FFB-7B04-4370-B4C8-7D5019C19196}" type="presOf" srcId="{49AD0CA0-DBBA-44B5-BA82-66AABBBFC37E}" destId="{514E1876-F71F-4426-ACAF-91E3AF654249}" srcOrd="0" destOrd="0" presId="urn:microsoft.com/office/officeart/2005/8/layout/hProcess11"/>
    <dgm:cxn modelId="{4E10D514-80C8-466A-94B3-BA4B4837228A}" srcId="{AA382180-0A1F-4F49-AB95-0A80BBEA247B}" destId="{2AC716D5-A8F9-40D2-902A-D441BB9071EF}" srcOrd="3" destOrd="0" parTransId="{FEA33BAB-A128-4E7F-8641-AB77F3C427B6}" sibTransId="{681A9AB6-1A92-43C9-94F5-F78A98E73B1D}"/>
    <dgm:cxn modelId="{2E20BC7F-6BE9-4CFC-B632-08CA9785D523}" srcId="{AA382180-0A1F-4F49-AB95-0A80BBEA247B}" destId="{49AD0CA0-DBBA-44B5-BA82-66AABBBFC37E}" srcOrd="2" destOrd="0" parTransId="{26C8DEB4-8F27-451C-9D94-951C533F7369}" sibTransId="{1A3B957A-64D8-4B9A-BE53-32318DC88D67}"/>
    <dgm:cxn modelId="{143A9E3F-3995-4F0E-AD10-DF180A958B8E}" type="presOf" srcId="{0E23E585-CC06-4F07-A60B-9A4F218EF278}" destId="{B3F4076C-6B0C-4491-BB90-55F9CBAD95CA}" srcOrd="0" destOrd="0" presId="urn:microsoft.com/office/officeart/2005/8/layout/hProcess11"/>
    <dgm:cxn modelId="{412B3899-E6F3-4F3A-931E-822313371E5A}" srcId="{AA382180-0A1F-4F49-AB95-0A80BBEA247B}" destId="{AA57BF45-DE2D-4E31-BFC1-E51E165EC56D}" srcOrd="0" destOrd="0" parTransId="{1611D823-EF7C-42CC-AD3B-135FD6FBDEE0}" sibTransId="{7D852101-9221-4CAD-BF1B-46451856F622}"/>
    <dgm:cxn modelId="{31442AC7-7CED-4CC3-800C-422A24D081E2}" type="presOf" srcId="{AA382180-0A1F-4F49-AB95-0A80BBEA247B}" destId="{23032C42-D4AE-4440-8813-60AFF1F21B42}" srcOrd="0" destOrd="0" presId="urn:microsoft.com/office/officeart/2005/8/layout/hProcess11"/>
    <dgm:cxn modelId="{27E7FA74-FE23-4C42-B3B4-2D86AF8CB12A}" type="presParOf" srcId="{23032C42-D4AE-4440-8813-60AFF1F21B42}" destId="{A0281BB8-DB02-4A09-A1FB-26A748EB577E}" srcOrd="0" destOrd="0" presId="urn:microsoft.com/office/officeart/2005/8/layout/hProcess11"/>
    <dgm:cxn modelId="{2E4C63D4-563E-4A58-8B45-C106113F336D}" type="presParOf" srcId="{23032C42-D4AE-4440-8813-60AFF1F21B42}" destId="{BC8EB65C-FD0F-46AE-90A5-4E5487F6FD81}" srcOrd="1" destOrd="0" presId="urn:microsoft.com/office/officeart/2005/8/layout/hProcess11"/>
    <dgm:cxn modelId="{F586B646-F5A6-460C-9B4A-A49257FBB08A}" type="presParOf" srcId="{BC8EB65C-FD0F-46AE-90A5-4E5487F6FD81}" destId="{D9AC68D0-CE2D-450E-B65F-20119ED7998F}" srcOrd="0" destOrd="0" presId="urn:microsoft.com/office/officeart/2005/8/layout/hProcess11"/>
    <dgm:cxn modelId="{9EE4570B-C493-42C9-86E2-04FBBFE6A5F0}" type="presParOf" srcId="{D9AC68D0-CE2D-450E-B65F-20119ED7998F}" destId="{A3EB2EB3-3BD5-42E7-BEE3-FB0E04097780}" srcOrd="0" destOrd="0" presId="urn:microsoft.com/office/officeart/2005/8/layout/hProcess11"/>
    <dgm:cxn modelId="{E9735ADC-C37F-4949-A65E-59F94C8D9BAF}" type="presParOf" srcId="{D9AC68D0-CE2D-450E-B65F-20119ED7998F}" destId="{42D496DC-053F-4E60-9628-58EDAB4750A7}" srcOrd="1" destOrd="0" presId="urn:microsoft.com/office/officeart/2005/8/layout/hProcess11"/>
    <dgm:cxn modelId="{793FA418-DD9F-49B4-B8CF-B8B629577456}" type="presParOf" srcId="{D9AC68D0-CE2D-450E-B65F-20119ED7998F}" destId="{35722062-1C45-4927-B85E-44EB202F4E71}" srcOrd="2" destOrd="0" presId="urn:microsoft.com/office/officeart/2005/8/layout/hProcess11"/>
    <dgm:cxn modelId="{932360D0-CE25-4F35-B81D-4D7E61738A28}" type="presParOf" srcId="{BC8EB65C-FD0F-46AE-90A5-4E5487F6FD81}" destId="{F1FDD3A1-662F-4025-B3E6-D158BDF7110D}" srcOrd="1" destOrd="0" presId="urn:microsoft.com/office/officeart/2005/8/layout/hProcess11"/>
    <dgm:cxn modelId="{7E167F49-C841-421F-A7A1-C9BE12B2701A}" type="presParOf" srcId="{BC8EB65C-FD0F-46AE-90A5-4E5487F6FD81}" destId="{923F5FEF-541F-4B01-ADE8-D0AFE26CDEAD}" srcOrd="2" destOrd="0" presId="urn:microsoft.com/office/officeart/2005/8/layout/hProcess11"/>
    <dgm:cxn modelId="{F08667EC-1DA5-4E21-9425-8AD9BD4A0FCD}" type="presParOf" srcId="{923F5FEF-541F-4B01-ADE8-D0AFE26CDEAD}" destId="{B3F4076C-6B0C-4491-BB90-55F9CBAD95CA}" srcOrd="0" destOrd="0" presId="urn:microsoft.com/office/officeart/2005/8/layout/hProcess11"/>
    <dgm:cxn modelId="{FE8DB244-DD7C-4596-A4F8-A1BC490B2060}" type="presParOf" srcId="{923F5FEF-541F-4B01-ADE8-D0AFE26CDEAD}" destId="{4705BB79-D136-4AD4-9506-4C5EF5823B1C}" srcOrd="1" destOrd="0" presId="urn:microsoft.com/office/officeart/2005/8/layout/hProcess11"/>
    <dgm:cxn modelId="{A3CC4744-EF1C-41F2-A7AF-5D63A4E93BA1}" type="presParOf" srcId="{923F5FEF-541F-4B01-ADE8-D0AFE26CDEAD}" destId="{A1CA3763-EADF-4AF5-9D90-D21DAD6A1B00}" srcOrd="2" destOrd="0" presId="urn:microsoft.com/office/officeart/2005/8/layout/hProcess11"/>
    <dgm:cxn modelId="{B9119C41-1123-4B16-893C-371ED564D6E0}" type="presParOf" srcId="{BC8EB65C-FD0F-46AE-90A5-4E5487F6FD81}" destId="{CD996EE7-35A2-456E-903F-68DF8DEA242C}" srcOrd="3" destOrd="0" presId="urn:microsoft.com/office/officeart/2005/8/layout/hProcess11"/>
    <dgm:cxn modelId="{AC7C356D-8CCC-48B6-BE77-C0669562AC07}" type="presParOf" srcId="{BC8EB65C-FD0F-46AE-90A5-4E5487F6FD81}" destId="{EE20BEF6-4C1E-4533-B7CB-56E70AC8FD3D}" srcOrd="4" destOrd="0" presId="urn:microsoft.com/office/officeart/2005/8/layout/hProcess11"/>
    <dgm:cxn modelId="{F2221BDD-8B84-4B88-AC86-928EFCD022B0}" type="presParOf" srcId="{EE20BEF6-4C1E-4533-B7CB-56E70AC8FD3D}" destId="{514E1876-F71F-4426-ACAF-91E3AF654249}" srcOrd="0" destOrd="0" presId="urn:microsoft.com/office/officeart/2005/8/layout/hProcess11"/>
    <dgm:cxn modelId="{3C20F3F0-FDAF-47E2-A1DA-0B44FEBE3A72}" type="presParOf" srcId="{EE20BEF6-4C1E-4533-B7CB-56E70AC8FD3D}" destId="{05DD4284-3FD9-4460-A0D8-9BA26ACE65BC}" srcOrd="1" destOrd="0" presId="urn:microsoft.com/office/officeart/2005/8/layout/hProcess11"/>
    <dgm:cxn modelId="{87C91B42-8384-42DD-B745-CB930E7526E9}" type="presParOf" srcId="{EE20BEF6-4C1E-4533-B7CB-56E70AC8FD3D}" destId="{8BB2B990-8753-4EC1-B733-676306C1963B}" srcOrd="2" destOrd="0" presId="urn:microsoft.com/office/officeart/2005/8/layout/hProcess11"/>
    <dgm:cxn modelId="{98C1531F-AA7E-4350-B833-BBDF80A22285}" type="presParOf" srcId="{BC8EB65C-FD0F-46AE-90A5-4E5487F6FD81}" destId="{FCBED661-5489-45B5-884A-C15CAB164DBE}" srcOrd="5" destOrd="0" presId="urn:microsoft.com/office/officeart/2005/8/layout/hProcess11"/>
    <dgm:cxn modelId="{48C47768-FAAD-47D3-BD8F-649BE17D55D2}" type="presParOf" srcId="{BC8EB65C-FD0F-46AE-90A5-4E5487F6FD81}" destId="{D5BD0F79-9298-45C5-B1E5-8A29B326962A}" srcOrd="6" destOrd="0" presId="urn:microsoft.com/office/officeart/2005/8/layout/hProcess11"/>
    <dgm:cxn modelId="{2AE06F88-B981-41D2-B640-CB294F43D4C5}" type="presParOf" srcId="{D5BD0F79-9298-45C5-B1E5-8A29B326962A}" destId="{F894A028-B24A-4958-B778-DFE79182F8C5}" srcOrd="0" destOrd="0" presId="urn:microsoft.com/office/officeart/2005/8/layout/hProcess11"/>
    <dgm:cxn modelId="{77B1A774-C62E-4B8D-B7E1-6FBCB0083303}" type="presParOf" srcId="{D5BD0F79-9298-45C5-B1E5-8A29B326962A}" destId="{99EC471C-4C03-42FA-8A7B-02871D9B4A18}" srcOrd="1" destOrd="0" presId="urn:microsoft.com/office/officeart/2005/8/layout/hProcess11"/>
    <dgm:cxn modelId="{F29A1797-7D1B-45CA-A4E7-5480CEF3BA06}" type="presParOf" srcId="{D5BD0F79-9298-45C5-B1E5-8A29B326962A}" destId="{C2B454FD-4F4F-4B2A-9875-22E0044B2CA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382180-0A1F-4F49-AB95-0A80BBEA247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AA57BF45-DE2D-4E31-BFC1-E51E165EC56D}">
      <dgm:prSet phldrT="[Texto]"/>
      <dgm:spPr/>
      <dgm:t>
        <a:bodyPr/>
        <a:lstStyle/>
        <a:p>
          <a:r>
            <a:rPr lang="es-AR" dirty="0" smtClean="0"/>
            <a:t>Compramos impresoras</a:t>
          </a:r>
          <a:endParaRPr lang="es-AR" dirty="0"/>
        </a:p>
      </dgm:t>
    </dgm:pt>
    <dgm:pt modelId="{1611D823-EF7C-42CC-AD3B-135FD6FBDEE0}" type="parTrans" cxnId="{412B3899-E6F3-4F3A-931E-822313371E5A}">
      <dgm:prSet/>
      <dgm:spPr/>
      <dgm:t>
        <a:bodyPr/>
        <a:lstStyle/>
        <a:p>
          <a:endParaRPr lang="es-AR"/>
        </a:p>
      </dgm:t>
    </dgm:pt>
    <dgm:pt modelId="{7D852101-9221-4CAD-BF1B-46451856F622}" type="sibTrans" cxnId="{412B3899-E6F3-4F3A-931E-822313371E5A}">
      <dgm:prSet/>
      <dgm:spPr/>
      <dgm:t>
        <a:bodyPr/>
        <a:lstStyle/>
        <a:p>
          <a:endParaRPr lang="es-AR"/>
        </a:p>
      </dgm:t>
    </dgm:pt>
    <dgm:pt modelId="{6396D6E1-A822-418E-B451-129B15270CBD}">
      <dgm:prSet phldrT="[Texto]"/>
      <dgm:spPr/>
      <dgm:t>
        <a:bodyPr/>
        <a:lstStyle/>
        <a:p>
          <a:r>
            <a:rPr lang="es-AR" dirty="0" smtClean="0"/>
            <a:t>Diseñamos como iba a funcionar</a:t>
          </a:r>
          <a:endParaRPr lang="es-AR" dirty="0"/>
        </a:p>
      </dgm:t>
    </dgm:pt>
    <dgm:pt modelId="{F667A213-75B7-47D8-B0D3-C71D7579089F}" type="parTrans" cxnId="{42C450CE-E47E-4EBF-BD5C-2930ACEF1749}">
      <dgm:prSet/>
      <dgm:spPr/>
      <dgm:t>
        <a:bodyPr/>
        <a:lstStyle/>
        <a:p>
          <a:endParaRPr lang="es-AR"/>
        </a:p>
      </dgm:t>
    </dgm:pt>
    <dgm:pt modelId="{67424D91-2908-412E-84D7-465915BEF038}" type="sibTrans" cxnId="{42C450CE-E47E-4EBF-BD5C-2930ACEF1749}">
      <dgm:prSet/>
      <dgm:spPr/>
      <dgm:t>
        <a:bodyPr/>
        <a:lstStyle/>
        <a:p>
          <a:endParaRPr lang="es-AR"/>
        </a:p>
      </dgm:t>
    </dgm:pt>
    <dgm:pt modelId="{3F56A85D-22CB-4B02-8E84-D11409FA1D04}">
      <dgm:prSet phldrT="[Texto]"/>
      <dgm:spPr/>
      <dgm:t>
        <a:bodyPr/>
        <a:lstStyle/>
        <a:p>
          <a:r>
            <a:rPr lang="es-AR" dirty="0" smtClean="0"/>
            <a:t>Realizamos las modificaciones</a:t>
          </a:r>
          <a:endParaRPr lang="es-AR" dirty="0"/>
        </a:p>
      </dgm:t>
    </dgm:pt>
    <dgm:pt modelId="{EA69CE67-BF26-4AD3-A2A9-B349FDB01E96}" type="parTrans" cxnId="{9827AD84-66CD-45BA-9FAA-5A464AC4EB2F}">
      <dgm:prSet/>
      <dgm:spPr/>
      <dgm:t>
        <a:bodyPr/>
        <a:lstStyle/>
        <a:p>
          <a:endParaRPr lang="es-AR"/>
        </a:p>
      </dgm:t>
    </dgm:pt>
    <dgm:pt modelId="{F7C96329-54E3-4AF5-A892-EDCE1D88B483}" type="sibTrans" cxnId="{9827AD84-66CD-45BA-9FAA-5A464AC4EB2F}">
      <dgm:prSet/>
      <dgm:spPr/>
      <dgm:t>
        <a:bodyPr/>
        <a:lstStyle/>
        <a:p>
          <a:endParaRPr lang="es-AR"/>
        </a:p>
      </dgm:t>
    </dgm:pt>
    <dgm:pt modelId="{7FCA25B6-285C-488A-B02E-CD1EAC7DD3AE}">
      <dgm:prSet phldrT="[Texto]"/>
      <dgm:spPr/>
      <dgm:t>
        <a:bodyPr/>
        <a:lstStyle/>
        <a:p>
          <a:r>
            <a:rPr lang="es-AR" dirty="0" smtClean="0"/>
            <a:t>Programación</a:t>
          </a:r>
          <a:endParaRPr lang="es-AR" dirty="0"/>
        </a:p>
      </dgm:t>
    </dgm:pt>
    <dgm:pt modelId="{6C813345-5D71-498B-A324-E832F7D4B422}" type="parTrans" cxnId="{84BCBF0E-C186-4AC8-B47A-52589C3E35EC}">
      <dgm:prSet/>
      <dgm:spPr/>
      <dgm:t>
        <a:bodyPr/>
        <a:lstStyle/>
        <a:p>
          <a:endParaRPr lang="es-AR"/>
        </a:p>
      </dgm:t>
    </dgm:pt>
    <dgm:pt modelId="{06BB281D-8D4F-44FF-B09A-DACD7300B4E3}" type="sibTrans" cxnId="{84BCBF0E-C186-4AC8-B47A-52589C3E35EC}">
      <dgm:prSet/>
      <dgm:spPr/>
      <dgm:t>
        <a:bodyPr/>
        <a:lstStyle/>
        <a:p>
          <a:endParaRPr lang="es-AR"/>
        </a:p>
      </dgm:t>
    </dgm:pt>
    <dgm:pt modelId="{1875B054-F54D-400A-B5B4-09A851C8E00B}">
      <dgm:prSet phldrT="[Texto]"/>
      <dgm:spPr/>
      <dgm:t>
        <a:bodyPr/>
        <a:lstStyle/>
        <a:p>
          <a:r>
            <a:rPr lang="es-AR" dirty="0" smtClean="0"/>
            <a:t>Cambios basados en pruebas y feedback.</a:t>
          </a:r>
          <a:endParaRPr lang="es-AR" dirty="0"/>
        </a:p>
      </dgm:t>
    </dgm:pt>
    <dgm:pt modelId="{D6AB943D-2E6D-40C3-AEEF-EEE2803BD70A}" type="parTrans" cxnId="{485A1871-4A16-4B2C-86D9-D4E24354C00B}">
      <dgm:prSet/>
      <dgm:spPr/>
      <dgm:t>
        <a:bodyPr/>
        <a:lstStyle/>
        <a:p>
          <a:endParaRPr lang="es-AR"/>
        </a:p>
      </dgm:t>
    </dgm:pt>
    <dgm:pt modelId="{8F13849C-AE27-4131-9D01-C4276FF09447}" type="sibTrans" cxnId="{485A1871-4A16-4B2C-86D9-D4E24354C00B}">
      <dgm:prSet/>
      <dgm:spPr/>
      <dgm:t>
        <a:bodyPr/>
        <a:lstStyle/>
        <a:p>
          <a:endParaRPr lang="es-AR"/>
        </a:p>
      </dgm:t>
    </dgm:pt>
    <dgm:pt modelId="{B3BCBA78-E7FC-45FB-BA10-349D920195DE}" type="pres">
      <dgm:prSet presAssocID="{AA382180-0A1F-4F49-AB95-0A80BBEA247B}" presName="outerComposite" presStyleCnt="0">
        <dgm:presLayoutVars>
          <dgm:chMax val="5"/>
          <dgm:dir/>
          <dgm:resizeHandles val="exact"/>
        </dgm:presLayoutVars>
      </dgm:prSet>
      <dgm:spPr/>
    </dgm:pt>
    <dgm:pt modelId="{C1BD3603-2793-4DE5-A4C0-C3B0BD8DCDC5}" type="pres">
      <dgm:prSet presAssocID="{AA382180-0A1F-4F49-AB95-0A80BBEA247B}" presName="dummyMaxCanvas" presStyleCnt="0">
        <dgm:presLayoutVars/>
      </dgm:prSet>
      <dgm:spPr/>
    </dgm:pt>
    <dgm:pt modelId="{391E2C7E-600C-41CC-BBA3-A66983AD4A1D}" type="pres">
      <dgm:prSet presAssocID="{AA382180-0A1F-4F49-AB95-0A80BBEA247B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F8907BCF-2124-4796-98A4-9F2BE646E6F4}" type="pres">
      <dgm:prSet presAssocID="{AA382180-0A1F-4F49-AB95-0A80BBEA247B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3A5CC20D-E775-4AC9-A771-75AE7D06CD11}" type="pres">
      <dgm:prSet presAssocID="{AA382180-0A1F-4F49-AB95-0A80BBEA247B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7357638A-81A1-4371-B703-166EB0E916EA}" type="pres">
      <dgm:prSet presAssocID="{AA382180-0A1F-4F49-AB95-0A80BBEA247B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3F97F448-115B-43D7-A640-05B1C6610351}" type="pres">
      <dgm:prSet presAssocID="{AA382180-0A1F-4F49-AB95-0A80BBEA247B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D3D31182-37A0-4A19-82BE-3916DD2A85F5}" type="pres">
      <dgm:prSet presAssocID="{AA382180-0A1F-4F49-AB95-0A80BBEA247B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3BC96B8A-3629-498D-8C44-7570964CFB01}" type="pres">
      <dgm:prSet presAssocID="{AA382180-0A1F-4F49-AB95-0A80BBEA247B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4EBF3CD-40FA-4906-A16C-BA02D2DAA9A5}" type="pres">
      <dgm:prSet presAssocID="{AA382180-0A1F-4F49-AB95-0A80BBEA247B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248DDE19-8ECC-44D5-85AA-6AE6CC8BC530}" type="pres">
      <dgm:prSet presAssocID="{AA382180-0A1F-4F49-AB95-0A80BBEA247B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1D18CBD-B96D-4560-815B-8291F92D6401}" type="pres">
      <dgm:prSet presAssocID="{AA382180-0A1F-4F49-AB95-0A80BBEA247B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00F2889-EBD2-4804-85FF-B57A50416D9A}" type="pres">
      <dgm:prSet presAssocID="{AA382180-0A1F-4F49-AB95-0A80BBEA247B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6A6C99F-4546-4B1F-BF6A-1FE93502F9B0}" type="pres">
      <dgm:prSet presAssocID="{AA382180-0A1F-4F49-AB95-0A80BBEA247B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F39F68F3-EED4-4ED2-9060-90C9951454C9}" type="pres">
      <dgm:prSet presAssocID="{AA382180-0A1F-4F49-AB95-0A80BBEA247B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BAFE45DE-0C15-487B-A75B-DA75E0B48413}" type="pres">
      <dgm:prSet presAssocID="{AA382180-0A1F-4F49-AB95-0A80BBEA247B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1E2A2007-7975-4ACA-9CA5-7FF07B89D80D}" type="presOf" srcId="{7D852101-9221-4CAD-BF1B-46451856F622}" destId="{D3D31182-37A0-4A19-82BE-3916DD2A85F5}" srcOrd="0" destOrd="0" presId="urn:microsoft.com/office/officeart/2005/8/layout/vProcess5"/>
    <dgm:cxn modelId="{42C450CE-E47E-4EBF-BD5C-2930ACEF1749}" srcId="{AA382180-0A1F-4F49-AB95-0A80BBEA247B}" destId="{6396D6E1-A822-418E-B451-129B15270CBD}" srcOrd="1" destOrd="0" parTransId="{F667A213-75B7-47D8-B0D3-C71D7579089F}" sibTransId="{67424D91-2908-412E-84D7-465915BEF038}"/>
    <dgm:cxn modelId="{DB7611F2-B650-4F9F-BDB8-3B5DAC114A54}" type="presOf" srcId="{67424D91-2908-412E-84D7-465915BEF038}" destId="{3BC96B8A-3629-498D-8C44-7570964CFB01}" srcOrd="0" destOrd="0" presId="urn:microsoft.com/office/officeart/2005/8/layout/vProcess5"/>
    <dgm:cxn modelId="{CCA91813-12E4-4542-B7A9-0E4C3584EF00}" type="presOf" srcId="{7FCA25B6-285C-488A-B02E-CD1EAC7DD3AE}" destId="{F39F68F3-EED4-4ED2-9060-90C9951454C9}" srcOrd="1" destOrd="0" presId="urn:microsoft.com/office/officeart/2005/8/layout/vProcess5"/>
    <dgm:cxn modelId="{FB44C5C9-C44A-4B27-90A2-61978A086390}" type="presOf" srcId="{AA57BF45-DE2D-4E31-BFC1-E51E165EC56D}" destId="{391E2C7E-600C-41CC-BBA3-A66983AD4A1D}" srcOrd="0" destOrd="0" presId="urn:microsoft.com/office/officeart/2005/8/layout/vProcess5"/>
    <dgm:cxn modelId="{9827AD84-66CD-45BA-9FAA-5A464AC4EB2F}" srcId="{AA382180-0A1F-4F49-AB95-0A80BBEA247B}" destId="{3F56A85D-22CB-4B02-8E84-D11409FA1D04}" srcOrd="2" destOrd="0" parTransId="{EA69CE67-BF26-4AD3-A2A9-B349FDB01E96}" sibTransId="{F7C96329-54E3-4AF5-A892-EDCE1D88B483}"/>
    <dgm:cxn modelId="{84BCBF0E-C186-4AC8-B47A-52589C3E35EC}" srcId="{AA382180-0A1F-4F49-AB95-0A80BBEA247B}" destId="{7FCA25B6-285C-488A-B02E-CD1EAC7DD3AE}" srcOrd="3" destOrd="0" parTransId="{6C813345-5D71-498B-A324-E832F7D4B422}" sibTransId="{06BB281D-8D4F-44FF-B09A-DACD7300B4E3}"/>
    <dgm:cxn modelId="{E8638DA8-611D-4BFB-B312-8A9FE05314DC}" type="presOf" srcId="{3F56A85D-22CB-4B02-8E84-D11409FA1D04}" destId="{66A6C99F-4546-4B1F-BF6A-1FE93502F9B0}" srcOrd="1" destOrd="0" presId="urn:microsoft.com/office/officeart/2005/8/layout/vProcess5"/>
    <dgm:cxn modelId="{CCCEAFE7-AFD1-47B1-8C38-F9A0F34E3A39}" type="presOf" srcId="{3F56A85D-22CB-4B02-8E84-D11409FA1D04}" destId="{3A5CC20D-E775-4AC9-A771-75AE7D06CD11}" srcOrd="0" destOrd="0" presId="urn:microsoft.com/office/officeart/2005/8/layout/vProcess5"/>
    <dgm:cxn modelId="{F4F34FA8-6EC5-425C-BDB6-F0C91E8D3119}" type="presOf" srcId="{06BB281D-8D4F-44FF-B09A-DACD7300B4E3}" destId="{248DDE19-8ECC-44D5-85AA-6AE6CC8BC530}" srcOrd="0" destOrd="0" presId="urn:microsoft.com/office/officeart/2005/8/layout/vProcess5"/>
    <dgm:cxn modelId="{85F856B2-AAD9-4F43-8179-1BF9DC00CF1F}" type="presOf" srcId="{7FCA25B6-285C-488A-B02E-CD1EAC7DD3AE}" destId="{7357638A-81A1-4371-B703-166EB0E916EA}" srcOrd="0" destOrd="0" presId="urn:microsoft.com/office/officeart/2005/8/layout/vProcess5"/>
    <dgm:cxn modelId="{485A1871-4A16-4B2C-86D9-D4E24354C00B}" srcId="{AA382180-0A1F-4F49-AB95-0A80BBEA247B}" destId="{1875B054-F54D-400A-B5B4-09A851C8E00B}" srcOrd="4" destOrd="0" parTransId="{D6AB943D-2E6D-40C3-AEEF-EEE2803BD70A}" sibTransId="{8F13849C-AE27-4131-9D01-C4276FF09447}"/>
    <dgm:cxn modelId="{CB24E71F-EF02-4778-9B1C-8345AA794DF6}" type="presOf" srcId="{1875B054-F54D-400A-B5B4-09A851C8E00B}" destId="{BAFE45DE-0C15-487B-A75B-DA75E0B48413}" srcOrd="1" destOrd="0" presId="urn:microsoft.com/office/officeart/2005/8/layout/vProcess5"/>
    <dgm:cxn modelId="{6FFC0021-8D09-4DDE-A6FE-F42516296AF6}" type="presOf" srcId="{AA57BF45-DE2D-4E31-BFC1-E51E165EC56D}" destId="{61D18CBD-B96D-4560-815B-8291F92D6401}" srcOrd="1" destOrd="0" presId="urn:microsoft.com/office/officeart/2005/8/layout/vProcess5"/>
    <dgm:cxn modelId="{049E29A0-2968-4E37-B346-2138C1466D4F}" type="presOf" srcId="{6396D6E1-A822-418E-B451-129B15270CBD}" destId="{100F2889-EBD2-4804-85FF-B57A50416D9A}" srcOrd="1" destOrd="0" presId="urn:microsoft.com/office/officeart/2005/8/layout/vProcess5"/>
    <dgm:cxn modelId="{AA0C0E55-BF29-4E63-8639-B02850A954C3}" type="presOf" srcId="{AA382180-0A1F-4F49-AB95-0A80BBEA247B}" destId="{B3BCBA78-E7FC-45FB-BA10-349D920195DE}" srcOrd="0" destOrd="0" presId="urn:microsoft.com/office/officeart/2005/8/layout/vProcess5"/>
    <dgm:cxn modelId="{412B3899-E6F3-4F3A-931E-822313371E5A}" srcId="{AA382180-0A1F-4F49-AB95-0A80BBEA247B}" destId="{AA57BF45-DE2D-4E31-BFC1-E51E165EC56D}" srcOrd="0" destOrd="0" parTransId="{1611D823-EF7C-42CC-AD3B-135FD6FBDEE0}" sibTransId="{7D852101-9221-4CAD-BF1B-46451856F622}"/>
    <dgm:cxn modelId="{A8CEB465-914E-4CE5-AF55-B58FBE90E57E}" type="presOf" srcId="{1875B054-F54D-400A-B5B4-09A851C8E00B}" destId="{3F97F448-115B-43D7-A640-05B1C6610351}" srcOrd="0" destOrd="0" presId="urn:microsoft.com/office/officeart/2005/8/layout/vProcess5"/>
    <dgm:cxn modelId="{996D2908-614F-4E12-AB67-2AFE3B3595D7}" type="presOf" srcId="{6396D6E1-A822-418E-B451-129B15270CBD}" destId="{F8907BCF-2124-4796-98A4-9F2BE646E6F4}" srcOrd="0" destOrd="0" presId="urn:microsoft.com/office/officeart/2005/8/layout/vProcess5"/>
    <dgm:cxn modelId="{B38122D1-02A5-442C-A9DD-ED15D91C5242}" type="presOf" srcId="{F7C96329-54E3-4AF5-A892-EDCE1D88B483}" destId="{54EBF3CD-40FA-4906-A16C-BA02D2DAA9A5}" srcOrd="0" destOrd="0" presId="urn:microsoft.com/office/officeart/2005/8/layout/vProcess5"/>
    <dgm:cxn modelId="{C6DAF6F4-43DE-4555-A7EF-F6B31C714585}" type="presParOf" srcId="{B3BCBA78-E7FC-45FB-BA10-349D920195DE}" destId="{C1BD3603-2793-4DE5-A4C0-C3B0BD8DCDC5}" srcOrd="0" destOrd="0" presId="urn:microsoft.com/office/officeart/2005/8/layout/vProcess5"/>
    <dgm:cxn modelId="{D215B2D5-29B9-42F2-9F65-3EB2B14D68D9}" type="presParOf" srcId="{B3BCBA78-E7FC-45FB-BA10-349D920195DE}" destId="{391E2C7E-600C-41CC-BBA3-A66983AD4A1D}" srcOrd="1" destOrd="0" presId="urn:microsoft.com/office/officeart/2005/8/layout/vProcess5"/>
    <dgm:cxn modelId="{48691C7F-F4C6-449D-8206-F94812C9AB98}" type="presParOf" srcId="{B3BCBA78-E7FC-45FB-BA10-349D920195DE}" destId="{F8907BCF-2124-4796-98A4-9F2BE646E6F4}" srcOrd="2" destOrd="0" presId="urn:microsoft.com/office/officeart/2005/8/layout/vProcess5"/>
    <dgm:cxn modelId="{1C7B4DC1-8B42-436E-BD98-22A770FD7D07}" type="presParOf" srcId="{B3BCBA78-E7FC-45FB-BA10-349D920195DE}" destId="{3A5CC20D-E775-4AC9-A771-75AE7D06CD11}" srcOrd="3" destOrd="0" presId="urn:microsoft.com/office/officeart/2005/8/layout/vProcess5"/>
    <dgm:cxn modelId="{15BD1543-2498-453D-929F-335728E56B55}" type="presParOf" srcId="{B3BCBA78-E7FC-45FB-BA10-349D920195DE}" destId="{7357638A-81A1-4371-B703-166EB0E916EA}" srcOrd="4" destOrd="0" presId="urn:microsoft.com/office/officeart/2005/8/layout/vProcess5"/>
    <dgm:cxn modelId="{542E6B91-9F32-410B-A79D-5B7673F2AAB9}" type="presParOf" srcId="{B3BCBA78-E7FC-45FB-BA10-349D920195DE}" destId="{3F97F448-115B-43D7-A640-05B1C6610351}" srcOrd="5" destOrd="0" presId="urn:microsoft.com/office/officeart/2005/8/layout/vProcess5"/>
    <dgm:cxn modelId="{34D4666E-C944-4FCC-AEEA-6692BBADB78E}" type="presParOf" srcId="{B3BCBA78-E7FC-45FB-BA10-349D920195DE}" destId="{D3D31182-37A0-4A19-82BE-3916DD2A85F5}" srcOrd="6" destOrd="0" presId="urn:microsoft.com/office/officeart/2005/8/layout/vProcess5"/>
    <dgm:cxn modelId="{7A01387A-946F-4033-8124-FA7B2030EFC6}" type="presParOf" srcId="{B3BCBA78-E7FC-45FB-BA10-349D920195DE}" destId="{3BC96B8A-3629-498D-8C44-7570964CFB01}" srcOrd="7" destOrd="0" presId="urn:microsoft.com/office/officeart/2005/8/layout/vProcess5"/>
    <dgm:cxn modelId="{60FA1762-DED5-464F-9C1F-296A368556A0}" type="presParOf" srcId="{B3BCBA78-E7FC-45FB-BA10-349D920195DE}" destId="{54EBF3CD-40FA-4906-A16C-BA02D2DAA9A5}" srcOrd="8" destOrd="0" presId="urn:microsoft.com/office/officeart/2005/8/layout/vProcess5"/>
    <dgm:cxn modelId="{DD96ACD0-F0A7-44A2-A093-D4E629382DE0}" type="presParOf" srcId="{B3BCBA78-E7FC-45FB-BA10-349D920195DE}" destId="{248DDE19-8ECC-44D5-85AA-6AE6CC8BC530}" srcOrd="9" destOrd="0" presId="urn:microsoft.com/office/officeart/2005/8/layout/vProcess5"/>
    <dgm:cxn modelId="{65795354-5394-4FA3-AFFE-357A1F5EE9DB}" type="presParOf" srcId="{B3BCBA78-E7FC-45FB-BA10-349D920195DE}" destId="{61D18CBD-B96D-4560-815B-8291F92D6401}" srcOrd="10" destOrd="0" presId="urn:microsoft.com/office/officeart/2005/8/layout/vProcess5"/>
    <dgm:cxn modelId="{053774D9-A9AE-4976-9456-618C431D4E39}" type="presParOf" srcId="{B3BCBA78-E7FC-45FB-BA10-349D920195DE}" destId="{100F2889-EBD2-4804-85FF-B57A50416D9A}" srcOrd="11" destOrd="0" presId="urn:microsoft.com/office/officeart/2005/8/layout/vProcess5"/>
    <dgm:cxn modelId="{B5C31FED-AF97-4D23-AD2B-D1BF223A19A7}" type="presParOf" srcId="{B3BCBA78-E7FC-45FB-BA10-349D920195DE}" destId="{66A6C99F-4546-4B1F-BF6A-1FE93502F9B0}" srcOrd="12" destOrd="0" presId="urn:microsoft.com/office/officeart/2005/8/layout/vProcess5"/>
    <dgm:cxn modelId="{168D217D-B0B6-46B6-A825-81C19E9E809D}" type="presParOf" srcId="{B3BCBA78-E7FC-45FB-BA10-349D920195DE}" destId="{F39F68F3-EED4-4ED2-9060-90C9951454C9}" srcOrd="13" destOrd="0" presId="urn:microsoft.com/office/officeart/2005/8/layout/vProcess5"/>
    <dgm:cxn modelId="{B2E18430-2874-4A40-BCCC-2BA9CD8628A1}" type="presParOf" srcId="{B3BCBA78-E7FC-45FB-BA10-349D920195DE}" destId="{BAFE45DE-0C15-487B-A75B-DA75E0B4841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2A3F83-00BA-4E54-A30A-D6B924D1ED77}">
      <dsp:nvSpPr>
        <dsp:cNvPr id="0" name=""/>
        <dsp:cNvSpPr/>
      </dsp:nvSpPr>
      <dsp:spPr>
        <a:xfrm>
          <a:off x="0" y="274637"/>
          <a:ext cx="7315200" cy="457199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105CAD-C9E4-4CAB-8F94-D1F838FB05D7}">
      <dsp:nvSpPr>
        <dsp:cNvPr id="0" name=""/>
        <dsp:cNvSpPr/>
      </dsp:nvSpPr>
      <dsp:spPr>
        <a:xfrm>
          <a:off x="929030" y="3430231"/>
          <a:ext cx="190195" cy="1901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DA5083-EBB0-46B9-B1D2-8B8E043D8D0D}">
      <dsp:nvSpPr>
        <dsp:cNvPr id="0" name=""/>
        <dsp:cNvSpPr/>
      </dsp:nvSpPr>
      <dsp:spPr>
        <a:xfrm>
          <a:off x="1024128" y="3525329"/>
          <a:ext cx="1704441" cy="1321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80" tIns="0" rIns="0" bIns="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700" kern="1200" dirty="0" smtClean="0"/>
            <a:t>2017: ONIET</a:t>
          </a:r>
          <a:endParaRPr lang="es-AR" sz="2700" kern="1200" dirty="0"/>
        </a:p>
      </dsp:txBody>
      <dsp:txXfrm>
        <a:off x="1024128" y="3525329"/>
        <a:ext cx="1704441" cy="1321308"/>
      </dsp:txXfrm>
    </dsp:sp>
    <dsp:sp modelId="{986B355A-95BB-4D37-A44D-51B89B29186C}">
      <dsp:nvSpPr>
        <dsp:cNvPr id="0" name=""/>
        <dsp:cNvSpPr/>
      </dsp:nvSpPr>
      <dsp:spPr>
        <a:xfrm>
          <a:off x="2607868" y="2187562"/>
          <a:ext cx="343814" cy="3438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0EDAF-17C1-4289-AA7C-DCAF2FEBDDA5}">
      <dsp:nvSpPr>
        <dsp:cNvPr id="0" name=""/>
        <dsp:cNvSpPr/>
      </dsp:nvSpPr>
      <dsp:spPr>
        <a:xfrm>
          <a:off x="2779776" y="2359469"/>
          <a:ext cx="1755648" cy="2487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180" tIns="0" rIns="0" bIns="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700" kern="1200" dirty="0" smtClean="0"/>
            <a:t>2019: Proyecto Final</a:t>
          </a:r>
          <a:endParaRPr lang="es-AR" sz="2700" kern="1200" dirty="0"/>
        </a:p>
      </dsp:txBody>
      <dsp:txXfrm>
        <a:off x="2779776" y="2359469"/>
        <a:ext cx="1755648" cy="2487167"/>
      </dsp:txXfrm>
    </dsp:sp>
    <dsp:sp modelId="{518C187E-AA34-40AF-BD37-E88D4D21D06E}">
      <dsp:nvSpPr>
        <dsp:cNvPr id="0" name=""/>
        <dsp:cNvSpPr/>
      </dsp:nvSpPr>
      <dsp:spPr>
        <a:xfrm>
          <a:off x="4626864" y="1431353"/>
          <a:ext cx="475488" cy="4754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7D905-4C50-4C73-8714-804D2D86906C}">
      <dsp:nvSpPr>
        <dsp:cNvPr id="0" name=""/>
        <dsp:cNvSpPr/>
      </dsp:nvSpPr>
      <dsp:spPr>
        <a:xfrm>
          <a:off x="4864608" y="1669097"/>
          <a:ext cx="1755648" cy="3177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951" tIns="0" rIns="0" bIns="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700" kern="1200" dirty="0" smtClean="0"/>
            <a:t>Futuro: Desarrollo abierto, sin fines de lucro.</a:t>
          </a:r>
          <a:endParaRPr lang="es-AR" sz="2700" kern="1200" dirty="0"/>
        </a:p>
      </dsp:txBody>
      <dsp:txXfrm>
        <a:off x="4864608" y="1669097"/>
        <a:ext cx="1755648" cy="3177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281BB8-DB02-4A09-A1FB-26A748EB577E}">
      <dsp:nvSpPr>
        <dsp:cNvPr id="0" name=""/>
        <dsp:cNvSpPr/>
      </dsp:nvSpPr>
      <dsp:spPr>
        <a:xfrm>
          <a:off x="0" y="1589808"/>
          <a:ext cx="8146472" cy="211974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B2EB3-3BD5-42E7-BEE3-FB0E04097780}">
      <dsp:nvSpPr>
        <dsp:cNvPr id="0" name=""/>
        <dsp:cNvSpPr/>
      </dsp:nvSpPr>
      <dsp:spPr>
        <a:xfrm>
          <a:off x="3669" y="0"/>
          <a:ext cx="1764936" cy="2119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 smtClean="0"/>
            <a:t>Planteamos las metas, y dividimos el trabajo.</a:t>
          </a:r>
          <a:endParaRPr lang="es-AR" sz="2000" kern="1200" dirty="0"/>
        </a:p>
      </dsp:txBody>
      <dsp:txXfrm>
        <a:off x="3669" y="0"/>
        <a:ext cx="1764936" cy="2119745"/>
      </dsp:txXfrm>
    </dsp:sp>
    <dsp:sp modelId="{42D496DC-053F-4E60-9628-58EDAB4750A7}">
      <dsp:nvSpPr>
        <dsp:cNvPr id="0" name=""/>
        <dsp:cNvSpPr/>
      </dsp:nvSpPr>
      <dsp:spPr>
        <a:xfrm>
          <a:off x="621169" y="2384713"/>
          <a:ext cx="529936" cy="5299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F4076C-6B0C-4491-BB90-55F9CBAD95CA}">
      <dsp:nvSpPr>
        <dsp:cNvPr id="0" name=""/>
        <dsp:cNvSpPr/>
      </dsp:nvSpPr>
      <dsp:spPr>
        <a:xfrm>
          <a:off x="1856852" y="3179617"/>
          <a:ext cx="1764936" cy="2119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 smtClean="0"/>
            <a:t>Organizamos reuniones para verificar el progreso del desarrollo.</a:t>
          </a:r>
          <a:endParaRPr lang="es-AR" sz="2000" kern="1200" dirty="0"/>
        </a:p>
      </dsp:txBody>
      <dsp:txXfrm>
        <a:off x="1856852" y="3179617"/>
        <a:ext cx="1764936" cy="2119745"/>
      </dsp:txXfrm>
    </dsp:sp>
    <dsp:sp modelId="{4705BB79-D136-4AD4-9506-4C5EF5823B1C}">
      <dsp:nvSpPr>
        <dsp:cNvPr id="0" name=""/>
        <dsp:cNvSpPr/>
      </dsp:nvSpPr>
      <dsp:spPr>
        <a:xfrm>
          <a:off x="2474352" y="2384713"/>
          <a:ext cx="529936" cy="5299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E1876-F71F-4426-ACAF-91E3AF654249}">
      <dsp:nvSpPr>
        <dsp:cNvPr id="0" name=""/>
        <dsp:cNvSpPr/>
      </dsp:nvSpPr>
      <dsp:spPr>
        <a:xfrm>
          <a:off x="3710035" y="0"/>
          <a:ext cx="1764936" cy="2119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 smtClean="0"/>
            <a:t>Encontramos y solucionamos muchos problemas.</a:t>
          </a:r>
          <a:endParaRPr lang="es-AR" sz="2000" kern="1200" dirty="0"/>
        </a:p>
      </dsp:txBody>
      <dsp:txXfrm>
        <a:off x="3710035" y="0"/>
        <a:ext cx="1764936" cy="2119745"/>
      </dsp:txXfrm>
    </dsp:sp>
    <dsp:sp modelId="{05DD4284-3FD9-4460-A0D8-9BA26ACE65BC}">
      <dsp:nvSpPr>
        <dsp:cNvPr id="0" name=""/>
        <dsp:cNvSpPr/>
      </dsp:nvSpPr>
      <dsp:spPr>
        <a:xfrm>
          <a:off x="4327535" y="2384713"/>
          <a:ext cx="529936" cy="5299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4A028-B24A-4958-B778-DFE79182F8C5}">
      <dsp:nvSpPr>
        <dsp:cNvPr id="0" name=""/>
        <dsp:cNvSpPr/>
      </dsp:nvSpPr>
      <dsp:spPr>
        <a:xfrm>
          <a:off x="5563218" y="3179617"/>
          <a:ext cx="1764936" cy="2119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000" kern="1200" dirty="0" smtClean="0"/>
            <a:t>Llevamos un trabajo fluido y organizado vía web.</a:t>
          </a:r>
          <a:endParaRPr lang="es-AR" sz="2000" kern="1200" dirty="0"/>
        </a:p>
      </dsp:txBody>
      <dsp:txXfrm>
        <a:off x="5563218" y="3179617"/>
        <a:ext cx="1764936" cy="2119745"/>
      </dsp:txXfrm>
    </dsp:sp>
    <dsp:sp modelId="{99EC471C-4C03-42FA-8A7B-02871D9B4A18}">
      <dsp:nvSpPr>
        <dsp:cNvPr id="0" name=""/>
        <dsp:cNvSpPr/>
      </dsp:nvSpPr>
      <dsp:spPr>
        <a:xfrm>
          <a:off x="6180718" y="2384713"/>
          <a:ext cx="529936" cy="5299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1E2C7E-600C-41CC-BBA3-A66983AD4A1D}">
      <dsp:nvSpPr>
        <dsp:cNvPr id="0" name=""/>
        <dsp:cNvSpPr/>
      </dsp:nvSpPr>
      <dsp:spPr>
        <a:xfrm>
          <a:off x="0" y="0"/>
          <a:ext cx="6272783" cy="9651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500" kern="1200" dirty="0" smtClean="0"/>
            <a:t>Compramos impresoras</a:t>
          </a:r>
          <a:endParaRPr lang="es-AR" sz="2500" kern="1200" dirty="0"/>
        </a:p>
      </dsp:txBody>
      <dsp:txXfrm>
        <a:off x="28267" y="28267"/>
        <a:ext cx="5118439" cy="908573"/>
      </dsp:txXfrm>
    </dsp:sp>
    <dsp:sp modelId="{F8907BCF-2124-4796-98A4-9F2BE646E6F4}">
      <dsp:nvSpPr>
        <dsp:cNvPr id="0" name=""/>
        <dsp:cNvSpPr/>
      </dsp:nvSpPr>
      <dsp:spPr>
        <a:xfrm>
          <a:off x="468422" y="1099150"/>
          <a:ext cx="6272783" cy="9651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500" kern="1200" dirty="0" smtClean="0"/>
            <a:t>Diseñamos como iba a funcionar</a:t>
          </a:r>
          <a:endParaRPr lang="es-AR" sz="2500" kern="1200" dirty="0"/>
        </a:p>
      </dsp:txBody>
      <dsp:txXfrm>
        <a:off x="496689" y="1127417"/>
        <a:ext cx="5120507" cy="908573"/>
      </dsp:txXfrm>
    </dsp:sp>
    <dsp:sp modelId="{3A5CC20D-E775-4AC9-A771-75AE7D06CD11}">
      <dsp:nvSpPr>
        <dsp:cNvPr id="0" name=""/>
        <dsp:cNvSpPr/>
      </dsp:nvSpPr>
      <dsp:spPr>
        <a:xfrm>
          <a:off x="936844" y="2198300"/>
          <a:ext cx="6272783" cy="9651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500" kern="1200" dirty="0" smtClean="0"/>
            <a:t>Realizamos las modificaciones</a:t>
          </a:r>
          <a:endParaRPr lang="es-AR" sz="2500" kern="1200" dirty="0"/>
        </a:p>
      </dsp:txBody>
      <dsp:txXfrm>
        <a:off x="965111" y="2226567"/>
        <a:ext cx="5120507" cy="908573"/>
      </dsp:txXfrm>
    </dsp:sp>
    <dsp:sp modelId="{7357638A-81A1-4371-B703-166EB0E916EA}">
      <dsp:nvSpPr>
        <dsp:cNvPr id="0" name=""/>
        <dsp:cNvSpPr/>
      </dsp:nvSpPr>
      <dsp:spPr>
        <a:xfrm>
          <a:off x="1405266" y="3297451"/>
          <a:ext cx="6272783" cy="9651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500" kern="1200" dirty="0" smtClean="0"/>
            <a:t>Programación</a:t>
          </a:r>
          <a:endParaRPr lang="es-AR" sz="2500" kern="1200" dirty="0"/>
        </a:p>
      </dsp:txBody>
      <dsp:txXfrm>
        <a:off x="1433533" y="3325718"/>
        <a:ext cx="5120507" cy="908573"/>
      </dsp:txXfrm>
    </dsp:sp>
    <dsp:sp modelId="{3F97F448-115B-43D7-A640-05B1C6610351}">
      <dsp:nvSpPr>
        <dsp:cNvPr id="0" name=""/>
        <dsp:cNvSpPr/>
      </dsp:nvSpPr>
      <dsp:spPr>
        <a:xfrm>
          <a:off x="1873688" y="4396601"/>
          <a:ext cx="6272783" cy="9651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500" kern="1200" dirty="0" smtClean="0"/>
            <a:t>Cambios basados en pruebas y feedback.</a:t>
          </a:r>
          <a:endParaRPr lang="es-AR" sz="2500" kern="1200" dirty="0"/>
        </a:p>
      </dsp:txBody>
      <dsp:txXfrm>
        <a:off x="1901955" y="4424868"/>
        <a:ext cx="5120507" cy="908573"/>
      </dsp:txXfrm>
    </dsp:sp>
    <dsp:sp modelId="{D3D31182-37A0-4A19-82BE-3916DD2A85F5}">
      <dsp:nvSpPr>
        <dsp:cNvPr id="0" name=""/>
        <dsp:cNvSpPr/>
      </dsp:nvSpPr>
      <dsp:spPr>
        <a:xfrm>
          <a:off x="5645463" y="705064"/>
          <a:ext cx="627319" cy="62731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2800" kern="1200"/>
        </a:p>
      </dsp:txBody>
      <dsp:txXfrm>
        <a:off x="5786610" y="705064"/>
        <a:ext cx="345025" cy="472058"/>
      </dsp:txXfrm>
    </dsp:sp>
    <dsp:sp modelId="{3BC96B8A-3629-498D-8C44-7570964CFB01}">
      <dsp:nvSpPr>
        <dsp:cNvPr id="0" name=""/>
        <dsp:cNvSpPr/>
      </dsp:nvSpPr>
      <dsp:spPr>
        <a:xfrm>
          <a:off x="6113885" y="1804215"/>
          <a:ext cx="627319" cy="62731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2800" kern="1200"/>
        </a:p>
      </dsp:txBody>
      <dsp:txXfrm>
        <a:off x="6255032" y="1804215"/>
        <a:ext cx="345025" cy="472058"/>
      </dsp:txXfrm>
    </dsp:sp>
    <dsp:sp modelId="{54EBF3CD-40FA-4906-A16C-BA02D2DAA9A5}">
      <dsp:nvSpPr>
        <dsp:cNvPr id="0" name=""/>
        <dsp:cNvSpPr/>
      </dsp:nvSpPr>
      <dsp:spPr>
        <a:xfrm>
          <a:off x="6582307" y="2887280"/>
          <a:ext cx="627319" cy="62731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2800" kern="1200"/>
        </a:p>
      </dsp:txBody>
      <dsp:txXfrm>
        <a:off x="6723454" y="2887280"/>
        <a:ext cx="345025" cy="472058"/>
      </dsp:txXfrm>
    </dsp:sp>
    <dsp:sp modelId="{248DDE19-8ECC-44D5-85AA-6AE6CC8BC530}">
      <dsp:nvSpPr>
        <dsp:cNvPr id="0" name=""/>
        <dsp:cNvSpPr/>
      </dsp:nvSpPr>
      <dsp:spPr>
        <a:xfrm>
          <a:off x="7050729" y="3997154"/>
          <a:ext cx="627319" cy="62731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2800" kern="1200"/>
        </a:p>
      </dsp:txBody>
      <dsp:txXfrm>
        <a:off x="7191876" y="3997154"/>
        <a:ext cx="345025" cy="472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EB419-2AEA-422C-A141-469BB925C9AD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FD554-6F0C-4C29-A06E-9B45EC2DD6C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934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Buenos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días</a:t>
            </a:r>
            <a:endParaRPr lang="en-US" baseline="0" dirty="0" smtClean="0"/>
          </a:p>
          <a:p>
            <a:r>
              <a:rPr lang="en-US" baseline="0" dirty="0" smtClean="0"/>
              <a:t>Idea, </a:t>
            </a:r>
            <a:r>
              <a:rPr lang="en-US" baseline="0" dirty="0" err="1" smtClean="0"/>
              <a:t>proyecto</a:t>
            </a:r>
            <a:endParaRPr lang="en-US" baseline="0" dirty="0" smtClean="0"/>
          </a:p>
          <a:p>
            <a:r>
              <a:rPr lang="en-US" baseline="0" dirty="0" err="1" smtClean="0"/>
              <a:t>Nosotros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somos:Esta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nuestra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presentacion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FD554-6F0C-4C29-A06E-9B45EC2DD6C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965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Proceso</a:t>
            </a:r>
            <a:r>
              <a:rPr lang="en-US" dirty="0" smtClean="0"/>
              <a:t> largo</a:t>
            </a:r>
          </a:p>
          <a:p>
            <a:r>
              <a:rPr lang="en-US" dirty="0" err="1" smtClean="0"/>
              <a:t>Olimpiadas</a:t>
            </a:r>
            <a:endParaRPr lang="en-US" dirty="0" smtClean="0"/>
          </a:p>
          <a:p>
            <a:r>
              <a:rPr lang="en-US" dirty="0" err="1" smtClean="0"/>
              <a:t>Abandonamos</a:t>
            </a:r>
            <a:endParaRPr lang="en-US" dirty="0" smtClean="0"/>
          </a:p>
          <a:p>
            <a:r>
              <a:rPr lang="en-US" dirty="0" err="1" smtClean="0"/>
              <a:t>Retomado</a:t>
            </a:r>
            <a:endParaRPr lang="en-US" dirty="0" smtClean="0"/>
          </a:p>
          <a:p>
            <a:r>
              <a:rPr lang="en-US" dirty="0" err="1" smtClean="0"/>
              <a:t>Adaptacione</a:t>
            </a:r>
            <a:r>
              <a:rPr lang="en-US" baseline="0" dirty="0" err="1" smtClean="0"/>
              <a:t>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necesarias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placa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piezas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FD554-6F0C-4C29-A06E-9B45EC2DD6C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5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Partes</a:t>
            </a:r>
            <a:r>
              <a:rPr lang="en-US" dirty="0" smtClean="0"/>
              <a:t> </a:t>
            </a:r>
            <a:r>
              <a:rPr lang="en-US" dirty="0" err="1" smtClean="0"/>
              <a:t>mecanicas</a:t>
            </a:r>
            <a:r>
              <a:rPr lang="en-US" baseline="0" dirty="0" smtClean="0"/>
              <a:t> parte </a:t>
            </a:r>
            <a:r>
              <a:rPr lang="en-US" baseline="0" dirty="0" err="1" smtClean="0"/>
              <a:t>lenta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Diferentes</a:t>
            </a:r>
            <a:r>
              <a:rPr lang="en-US" baseline="0" dirty="0" smtClean="0"/>
              <a:t> versions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Modelo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repetible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facil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armar</a:t>
            </a:r>
            <a:endParaRPr lang="en-U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FD554-6F0C-4C29-A06E-9B45EC2DD6C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0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Desafio</a:t>
            </a:r>
            <a:endParaRPr lang="en-US" baseline="0" dirty="0" smtClean="0"/>
          </a:p>
          <a:p>
            <a:r>
              <a:rPr lang="en-US" baseline="0" dirty="0" err="1" smtClean="0"/>
              <a:t>todas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partes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proceso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traducción</a:t>
            </a:r>
            <a:r>
              <a:rPr lang="en-US" baseline="0" dirty="0" smtClean="0"/>
              <a:t>, la </a:t>
            </a:r>
            <a:r>
              <a:rPr lang="en-US" baseline="0" dirty="0" err="1" smtClean="0"/>
              <a:t>edición</a:t>
            </a:r>
            <a:r>
              <a:rPr lang="en-US" baseline="0" dirty="0" smtClean="0"/>
              <a:t>, y la </a:t>
            </a:r>
            <a:r>
              <a:rPr lang="en-US" baseline="0" dirty="0" err="1" smtClean="0"/>
              <a:t>impresion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reglas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traduccion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aportadas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comunidad</a:t>
            </a:r>
            <a:endParaRPr lang="en-US" baseline="0" dirty="0" smtClean="0"/>
          </a:p>
          <a:p>
            <a:r>
              <a:rPr lang="en-US" baseline="0" dirty="0" err="1" smtClean="0"/>
              <a:t>dictando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voz</a:t>
            </a:r>
            <a:r>
              <a:rPr lang="en-US" baseline="0" dirty="0" smtClean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FD554-6F0C-4C29-A06E-9B45EC2DD6C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49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Explicar</a:t>
            </a:r>
            <a:r>
              <a:rPr lang="es-AR" baseline="0" dirty="0"/>
              <a:t> paso a paso como utilizar la impresora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FD554-6F0C-4C29-A06E-9B45EC2DD6C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97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mostrar</a:t>
            </a:r>
            <a:r>
              <a:rPr lang="en-US" baseline="0" dirty="0" smtClean="0"/>
              <a:t> el video, era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nota de </a:t>
            </a:r>
            <a:r>
              <a:rPr lang="en-US" baseline="0" dirty="0" err="1" smtClean="0"/>
              <a:t>boletín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salesiano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FD554-6F0C-4C29-A06E-9B45EC2DD6C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31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baseline="0" dirty="0" smtClean="0"/>
              <a:t>Las impresoras braille son equipos costosos, son un negocio.</a:t>
            </a:r>
          </a:p>
          <a:p>
            <a:r>
              <a:rPr lang="es-AR" baseline="0" dirty="0" smtClean="0"/>
              <a:t>Debemos llegar a las asociaciones y fundaciones.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smtClean="0"/>
              <a:t>Debemos llegar</a:t>
            </a:r>
            <a:r>
              <a:rPr lang="es-AR" baseline="0" dirty="0" smtClean="0"/>
              <a:t> a los familiares, hacerles enterar que existen impresoras braille ultra baratas, tanto para el hogar como para bibliotecas de bajos recursos.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FD554-6F0C-4C29-A06E-9B45EC2DD6C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52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FD554-6F0C-4C29-A06E-9B45EC2DD6C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075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FD554-6F0C-4C29-A06E-9B45EC2DD6C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662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Llegar</a:t>
            </a:r>
            <a:r>
              <a:rPr lang="es-A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miles de hogares e instituciones con impresoras braille mucho mas accesibles que las comerciales, generando trabajo en el proceso para aquellos que hagan el trabajo de modificar impresoras viejas.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FD554-6F0C-4C29-A06E-9B45EC2DD6C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775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Surge en el año 2017, cuando queríamos participar</a:t>
            </a:r>
            <a:r>
              <a:rPr lang="es-A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feria de proyectos de ONIET en la Universidad Blas Pascal. La idea fue de Lucas, cuando vio que estas impresoras comerciales eran muy costosas y era un desafío para nosotros armar una. No concluimos por que no llegábamos con el tiempo.</a:t>
            </a:r>
          </a:p>
          <a:p>
            <a:endParaRPr lang="es-A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eso en este año, nos replanteamos el proyecto, y averiguando, nos enteramos que sí había una necesidad muy grande esperando a ser cubierta. Las impresoras braille eran muy caras.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FD554-6F0C-4C29-A06E-9B45EC2DD6C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262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Explicar que el código es abierto, cualquiera puede armar la impresora con conocimientos básicos y/o modificarla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FD554-6F0C-4C29-A06E-9B45EC2DD6C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80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Explicar que hacemos uso de una impresora vieja que probablemente se tire a la basura. Haciendo también el precio mas barato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FD554-6F0C-4C29-A06E-9B45EC2DD6C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052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Explicar que nuestra solución provee trabajo a gente en todo el mundo, ya sean técnicos o gente que solamente le guste la electrónica.</a:t>
            </a:r>
          </a:p>
          <a:p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 a conocer que mientras creamos trabajo, el producto de este trabajo es una mejora a la sociedad.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FD554-6F0C-4C29-A06E-9B45EC2DD6C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7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Explicar que cuando vimos el precio que íbamos a gastar en el proyecto nos asustamos. Pero comparando con precios del mercado nos fue un regalo. El titulo “Wallet-Friendly” hace referencia a que es amigable para el bolsillo, un chiste como para que no sea una presentación tan densa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FD554-6F0C-4C29-A06E-9B45EC2DD6C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17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FD554-6F0C-4C29-A06E-9B45EC2DD6C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344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433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63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697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17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3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1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913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820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815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158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72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39941" y="1298448"/>
            <a:ext cx="7315200" cy="3255264"/>
          </a:xfrm>
        </p:spPr>
        <p:txBody>
          <a:bodyPr>
            <a:normAutofit/>
          </a:bodyPr>
          <a:lstStyle/>
          <a:p>
            <a:pPr algn="ctr"/>
            <a:r>
              <a:rPr lang="es-AR" sz="7800" b="1" dirty="0" err="1" smtClean="0"/>
              <a:t>OpenBrailleMod</a:t>
            </a:r>
            <a:r>
              <a:rPr lang="es-AR" sz="2800" dirty="0"/>
              <a:t/>
            </a:r>
            <a:br>
              <a:rPr lang="es-AR" sz="2800" dirty="0"/>
            </a:br>
            <a:r>
              <a:rPr lang="es-AR" sz="2800" dirty="0">
                <a:solidFill>
                  <a:schemeClr val="bg1"/>
                </a:solidFill>
              </a:rPr>
              <a:t>⠨⠊⠍⠏⠗⠑⠎⠕⠗⠁ ⠨⠃⠗⠁⠊⠇⠇⠑</a:t>
            </a:r>
            <a:r>
              <a:rPr lang="en-US" sz="2800" dirty="0">
                <a:solidFill>
                  <a:schemeClr val="bg1"/>
                </a:solidFill>
              </a:rPr>
              <a:t/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9546021" y="1298448"/>
            <a:ext cx="2443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Integrantes:</a:t>
            </a:r>
            <a:endParaRPr lang="es-AR" dirty="0"/>
          </a:p>
          <a:p>
            <a:r>
              <a:rPr lang="es-AR" dirty="0"/>
              <a:t>	</a:t>
            </a:r>
            <a:r>
              <a:rPr lang="es-AR" sz="1200" dirty="0" smtClean="0"/>
              <a:t>Davalle</a:t>
            </a:r>
            <a:r>
              <a:rPr lang="es-AR" sz="1200" dirty="0"/>
              <a:t>, Lucas</a:t>
            </a:r>
          </a:p>
          <a:p>
            <a:r>
              <a:rPr lang="es-AR" sz="1200" dirty="0"/>
              <a:t>	Mora, </a:t>
            </a:r>
            <a:r>
              <a:rPr lang="es-AR" sz="1200" dirty="0" smtClean="0"/>
              <a:t>Jose</a:t>
            </a:r>
          </a:p>
          <a:p>
            <a:r>
              <a:rPr lang="es-AR" sz="1200" dirty="0" smtClean="0"/>
              <a:t>	Nebro</a:t>
            </a:r>
            <a:r>
              <a:rPr lang="es-AR" sz="1200" dirty="0"/>
              <a:t>, </a:t>
            </a:r>
            <a:r>
              <a:rPr lang="es-AR" sz="1200" dirty="0" smtClean="0"/>
              <a:t>Franco</a:t>
            </a:r>
          </a:p>
          <a:p>
            <a:r>
              <a:rPr lang="es-AR" sz="1200" dirty="0"/>
              <a:t>	</a:t>
            </a:r>
            <a:r>
              <a:rPr lang="es-AR" sz="1200" dirty="0" smtClean="0"/>
              <a:t>Philippeaux</a:t>
            </a:r>
            <a:r>
              <a:rPr lang="es-AR" sz="1200" dirty="0"/>
              <a:t>, </a:t>
            </a:r>
            <a:r>
              <a:rPr lang="es-AR" sz="1200" dirty="0" smtClean="0"/>
              <a:t>Enrique</a:t>
            </a:r>
            <a:endParaRPr lang="es-AR" sz="1200" dirty="0"/>
          </a:p>
          <a:p>
            <a:r>
              <a:rPr lang="es-AR" sz="1200" dirty="0"/>
              <a:t>	Rivadero, Maximiliano</a:t>
            </a:r>
          </a:p>
          <a:p>
            <a:r>
              <a:rPr lang="es-AR" sz="1200" dirty="0"/>
              <a:t>	</a:t>
            </a:r>
            <a:endParaRPr lang="en-US" sz="1200" dirty="0"/>
          </a:p>
        </p:txBody>
      </p:sp>
      <p:sp>
        <p:nvSpPr>
          <p:cNvPr id="5" name="CuadroTexto 4"/>
          <p:cNvSpPr txBox="1"/>
          <p:nvPr/>
        </p:nvSpPr>
        <p:spPr>
          <a:xfrm>
            <a:off x="9546021" y="5620407"/>
            <a:ext cx="2489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/>
              <a:t>I.T.S. Villada                   7B                    2019</a:t>
            </a:r>
            <a:endParaRPr lang="en-US" sz="1100" dirty="0"/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2F40BD97-2C0C-46B8-A9EB-DCB557DE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493" y="2868108"/>
            <a:ext cx="2549312" cy="254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5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AR" sz="3200" b="1" dirty="0" smtClean="0"/>
              <a:t>Como lo desarrollamos</a:t>
            </a:r>
            <a:endParaRPr lang="en-US" sz="3200" dirty="0"/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9840616"/>
              </p:ext>
            </p:extLst>
          </p:nvPr>
        </p:nvGraphicFramePr>
        <p:xfrm>
          <a:off x="3470565" y="768927"/>
          <a:ext cx="8146472" cy="5361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7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019-11-15 09-58-3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94" end="3779"/>
                </p14:media>
              </p:ext>
            </p:extLst>
          </p:nvPr>
        </p:nvPicPr>
        <p:blipFill rotWithShape="1">
          <a:blip r:embed="rId5"/>
          <a:srcRect l="28804" t="13480" r="28735" b="32682"/>
          <a:stretch>
            <a:fillRect/>
          </a:stretch>
        </p:blipFill>
        <p:spPr>
          <a:xfrm>
            <a:off x="5082359" y="1824690"/>
            <a:ext cx="4894288" cy="349078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AR" sz="3200" b="1" dirty="0" smtClean="0"/>
              <a:t>Como lo desarrollamos</a:t>
            </a:r>
            <a:endParaRPr lang="en-US" sz="32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25807" t="8954" r="39392" b="3925"/>
          <a:stretch/>
        </p:blipFill>
        <p:spPr>
          <a:xfrm rot="16200000">
            <a:off x="4011373" y="214152"/>
            <a:ext cx="1919808" cy="270340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7"/>
          <a:srcRect l="24101" t="37006" r="39509" b="17328"/>
          <a:stretch/>
        </p:blipFill>
        <p:spPr>
          <a:xfrm>
            <a:off x="9000423" y="4588300"/>
            <a:ext cx="2531372" cy="178684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67213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AR" sz="3200" b="1" dirty="0" smtClean="0"/>
              <a:t>Como lo desarrollamos</a:t>
            </a:r>
            <a:endParaRPr lang="en-US" sz="3200" dirty="0"/>
          </a:p>
        </p:txBody>
      </p:sp>
      <p:pic>
        <p:nvPicPr>
          <p:cNvPr id="7" name="2019-11-11 20-01-0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376" end="6165.9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46100" y="1206735"/>
            <a:ext cx="7885132" cy="443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0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pPr algn="ctr"/>
            <a:r>
              <a:rPr lang="es-AR" b="1" dirty="0" smtClean="0"/>
              <a:t>¿Como se usa?</a:t>
            </a:r>
            <a:endParaRPr lang="en-U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AR" dirty="0" smtClean="0"/>
              <a:t>Conectar la impresora a la computadora.</a:t>
            </a:r>
            <a:endParaRPr lang="es-AR" dirty="0"/>
          </a:p>
          <a:p>
            <a:pPr marL="457200" indent="-457200">
              <a:buFont typeface="+mj-lt"/>
              <a:buAutoNum type="arabicPeriod"/>
            </a:pPr>
            <a:r>
              <a:rPr lang="es-AR" dirty="0" smtClean="0"/>
              <a:t>Abrir el programa “Impresora </a:t>
            </a:r>
            <a:r>
              <a:rPr lang="es-AR" dirty="0"/>
              <a:t>Braille</a:t>
            </a:r>
            <a:r>
              <a:rPr lang="es-AR" dirty="0" smtClean="0"/>
              <a:t>”. 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 smtClean="0"/>
              <a:t>Escribir / pegar lo que se quiere imprimir.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 smtClean="0"/>
              <a:t>Usar la ventana “Texto traducido” para editar el texto traducido en caso de que sea necesario.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s-AR" dirty="0" smtClean="0"/>
              <a:t>Usar la ventana “Vista Previa” para ver como queda el texto en la hoja</a:t>
            </a:r>
            <a:r>
              <a:rPr lang="en-US" dirty="0" smtClean="0"/>
              <a:t>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s-AR" dirty="0" smtClean="0"/>
              <a:t>¡Imprimir!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6096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pPr algn="ctr"/>
            <a:r>
              <a:rPr lang="es-AR" b="1" dirty="0" smtClean="0"/>
              <a:t>¿Funciona?</a:t>
            </a:r>
            <a:endParaRPr lang="en-US" b="1" dirty="0"/>
          </a:p>
        </p:txBody>
      </p:sp>
      <p:pic>
        <p:nvPicPr>
          <p:cNvPr id="4" name="VID_20191127_191140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7879" end="0.786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34722" y="803043"/>
            <a:ext cx="7983537" cy="4490740"/>
          </a:xfr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3634723" y="5554766"/>
            <a:ext cx="7983536" cy="42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i="1" dirty="0" smtClean="0"/>
              <a:t>(Si funciona)</a:t>
            </a:r>
          </a:p>
        </p:txBody>
      </p:sp>
    </p:spTree>
    <p:extLst>
      <p:ext uri="{BB962C8B-B14F-4D97-AF65-F5344CB8AC3E}">
        <p14:creationId xmlns:p14="http://schemas.microsoft.com/office/powerpoint/2010/main" val="207427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/>
              <a:t>¿Cómo sigue?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798915" y="-1199915"/>
            <a:ext cx="4317357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9500" dirty="0" smtClean="0">
                <a:solidFill>
                  <a:srgbClr val="40BAD2"/>
                </a:solidFill>
              </a:rPr>
              <a:t>?</a:t>
            </a:r>
            <a:endParaRPr lang="es-AR" sz="59500" dirty="0">
              <a:solidFill>
                <a:srgbClr val="40BA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46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/>
              <a:t>¿Cómo sigue?</a:t>
            </a:r>
          </a:p>
        </p:txBody>
      </p:sp>
      <p:pic>
        <p:nvPicPr>
          <p:cNvPr id="1026" name="Picture 2" descr="https://eldoce.tv/sites/all/themes/c12t/images/og.im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865" y="404162"/>
            <a:ext cx="3220945" cy="322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la voz del interior 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55" y="0"/>
            <a:ext cx="4017367" cy="401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ogodownload.org/wp-content/uploads/2014/09/facebook-logo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56" y="3518705"/>
            <a:ext cx="6474370" cy="2434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58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sz="3500" b="1" dirty="0" smtClean="0"/>
              <a:t>Características generales</a:t>
            </a:r>
            <a:endParaRPr lang="es-AR" sz="3500" b="1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AR" sz="13800" dirty="0" smtClean="0">
                <a:latin typeface="Arial Black" panose="020B0A04020102020204" pitchFamily="34" charset="0"/>
              </a:rPr>
              <a:t>2,6%</a:t>
            </a:r>
            <a:endParaRPr lang="es-AR" sz="13800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s-AR" sz="2400" dirty="0" smtClean="0">
                <a:latin typeface="Arial Black" panose="020B0A04020102020204" pitchFamily="34" charset="0"/>
              </a:rPr>
              <a:t>De la población mundial </a:t>
            </a:r>
          </a:p>
          <a:p>
            <a:pPr marL="0" indent="0" algn="ctr">
              <a:buNone/>
            </a:pPr>
            <a:r>
              <a:rPr lang="es-AR" sz="2400" dirty="0" smtClean="0">
                <a:latin typeface="Arial Black" panose="020B0A04020102020204" pitchFamily="34" charset="0"/>
              </a:rPr>
              <a:t>no-videntes</a:t>
            </a:r>
          </a:p>
        </p:txBody>
      </p:sp>
    </p:spTree>
    <p:extLst>
      <p:ext uri="{BB962C8B-B14F-4D97-AF65-F5344CB8AC3E}">
        <p14:creationId xmlns:p14="http://schemas.microsoft.com/office/powerpoint/2010/main" val="101543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AR" sz="3500" b="1" dirty="0" smtClean="0"/>
              <a:t>Propósito</a:t>
            </a:r>
            <a:endParaRPr lang="en-US" sz="35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97866" y="1258311"/>
            <a:ext cx="7315200" cy="512064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s-AR" sz="3200" dirty="0" smtClean="0"/>
              <a:t>Llegar a miles de hogares e instituciones.</a:t>
            </a:r>
          </a:p>
          <a:p>
            <a:pPr marL="0" indent="0" algn="ctr">
              <a:buNone/>
            </a:pPr>
            <a:r>
              <a:rPr lang="es-AR" sz="3200" dirty="0" smtClean="0"/>
              <a:t>Impresoras mas accesibles</a:t>
            </a:r>
          </a:p>
          <a:p>
            <a:pPr marL="0" indent="0" algn="ctr">
              <a:buNone/>
            </a:pPr>
            <a:r>
              <a:rPr lang="es-AR" sz="3200" dirty="0" smtClean="0"/>
              <a:t>Generar trabajo.</a:t>
            </a:r>
            <a:endParaRPr lang="es-AR" sz="32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06" y="2943494"/>
            <a:ext cx="4331121" cy="322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4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AR" sz="3500" b="1" dirty="0" smtClean="0"/>
              <a:t>Cómo surge</a:t>
            </a:r>
            <a:endParaRPr lang="en-US" sz="3500" b="1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298581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727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b="1" dirty="0"/>
              <a:t>Open Source</a:t>
            </a:r>
            <a:endParaRPr lang="en-U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AR" sz="4800" dirty="0" smtClean="0">
                <a:solidFill>
                  <a:schemeClr val="tx1"/>
                </a:solidFill>
              </a:rPr>
              <a:t>Cualquiera puede modificar el código principal y adaptarlo</a:t>
            </a:r>
            <a:endParaRPr lang="es-AR" sz="4800" dirty="0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287558" y="1433469"/>
            <a:ext cx="6132016" cy="4291551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8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Eco-Friendly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AR" sz="4800" dirty="0" smtClean="0">
                <a:solidFill>
                  <a:schemeClr val="tx1"/>
                </a:solidFill>
              </a:rPr>
              <a:t>Reutilizando una impresora vieja y obsoleta, que probablemente sea basura en algún futuro.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4318731" y="1433469"/>
            <a:ext cx="6132016" cy="4291551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sz="3500" b="1" dirty="0" smtClean="0"/>
              <a:t>Nuevas oportunidades de trabajo</a:t>
            </a:r>
            <a:endParaRPr lang="es-AR" sz="3500" b="1" dirty="0"/>
          </a:p>
        </p:txBody>
      </p:sp>
      <p:sp>
        <p:nvSpPr>
          <p:cNvPr id="10" name="Rectángulo 9"/>
          <p:cNvSpPr/>
          <p:nvPr/>
        </p:nvSpPr>
        <p:spPr>
          <a:xfrm>
            <a:off x="4287558" y="1433469"/>
            <a:ext cx="6132016" cy="4291551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AR" sz="4800" dirty="0" smtClean="0">
                <a:solidFill>
                  <a:schemeClr val="tx1"/>
                </a:solidFill>
              </a:rPr>
              <a:t>Generar trabajo para idóneos en la electrónica.</a:t>
            </a:r>
            <a:endParaRPr lang="es-AR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72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AR" sz="3200" b="1" dirty="0" smtClean="0"/>
              <a:t>Bajo costo</a:t>
            </a:r>
            <a:endParaRPr lang="en-US" sz="32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78996" y="864108"/>
            <a:ext cx="7315200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AR" sz="4000" dirty="0" smtClean="0">
                <a:solidFill>
                  <a:schemeClr val="tx1"/>
                </a:solidFill>
              </a:rPr>
              <a:t>Impresoras comerciales:</a:t>
            </a:r>
          </a:p>
          <a:p>
            <a:pPr marL="0" indent="0" algn="ctr">
              <a:buNone/>
            </a:pPr>
            <a:r>
              <a:rPr lang="es-AR" sz="4000" dirty="0" smtClean="0">
                <a:solidFill>
                  <a:schemeClr val="tx1"/>
                </a:solidFill>
              </a:rPr>
              <a:t>1500 USD</a:t>
            </a:r>
          </a:p>
          <a:p>
            <a:pPr marL="0" indent="0" algn="ctr">
              <a:buNone/>
            </a:pPr>
            <a:r>
              <a:rPr lang="es-AR" sz="4000" dirty="0" smtClean="0">
                <a:solidFill>
                  <a:schemeClr val="tx1"/>
                </a:solidFill>
              </a:rPr>
              <a:t>Nuestra impresora:</a:t>
            </a:r>
          </a:p>
          <a:p>
            <a:pPr marL="0" indent="0" algn="ctr">
              <a:buNone/>
            </a:pPr>
            <a:r>
              <a:rPr lang="es-AR" sz="4000" dirty="0">
                <a:solidFill>
                  <a:schemeClr val="tx1"/>
                </a:solidFill>
              </a:rPr>
              <a:t>&lt;</a:t>
            </a:r>
            <a:r>
              <a:rPr lang="es-AR" sz="4000" dirty="0" smtClean="0">
                <a:solidFill>
                  <a:schemeClr val="tx1"/>
                </a:solidFill>
              </a:rPr>
              <a:t>200 USD.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470588" y="1278652"/>
            <a:ext cx="6132016" cy="4291551"/>
          </a:xfrm>
          <a:prstGeom prst="rect">
            <a:avLst/>
          </a:prstGeom>
          <a:blipFill dpi="0"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65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AR" sz="3200" b="1" dirty="0" smtClean="0"/>
              <a:t>Forma de trabajo</a:t>
            </a:r>
            <a:endParaRPr lang="en-US" sz="3200" dirty="0"/>
          </a:p>
        </p:txBody>
      </p:sp>
      <p:graphicFrame>
        <p:nvGraphicFramePr>
          <p:cNvPr id="9" name="Marcador de contenid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2975899"/>
              </p:ext>
            </p:extLst>
          </p:nvPr>
        </p:nvGraphicFramePr>
        <p:xfrm>
          <a:off x="3470565" y="768927"/>
          <a:ext cx="8146472" cy="5299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792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co">
  <a:themeElements>
    <a:clrScheme name="Marc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Marc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837</TotalTime>
  <Words>651</Words>
  <Application>Microsoft Office PowerPoint</Application>
  <PresentationFormat>Panorámica</PresentationFormat>
  <Paragraphs>103</Paragraphs>
  <Slides>16</Slides>
  <Notes>16</Notes>
  <HiddenSlides>0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 Black</vt:lpstr>
      <vt:lpstr>Calibri</vt:lpstr>
      <vt:lpstr>Corbel</vt:lpstr>
      <vt:lpstr>Wingdings 2</vt:lpstr>
      <vt:lpstr>Marco</vt:lpstr>
      <vt:lpstr>OpenBrailleMod ⠨⠊⠍⠏⠗⠑⠎⠕⠗⠁ ⠨⠃⠗⠁⠊⠇⠇⠑ </vt:lpstr>
      <vt:lpstr>Características generales</vt:lpstr>
      <vt:lpstr>Propósito</vt:lpstr>
      <vt:lpstr>Cómo surge</vt:lpstr>
      <vt:lpstr>Open Source</vt:lpstr>
      <vt:lpstr>Eco-Friendly</vt:lpstr>
      <vt:lpstr>Nuevas oportunidades de trabajo</vt:lpstr>
      <vt:lpstr>Bajo costo</vt:lpstr>
      <vt:lpstr>Forma de trabajo</vt:lpstr>
      <vt:lpstr>Como lo desarrollamos</vt:lpstr>
      <vt:lpstr>Como lo desarrollamos</vt:lpstr>
      <vt:lpstr>Como lo desarrollamos</vt:lpstr>
      <vt:lpstr>¿Como se usa?</vt:lpstr>
      <vt:lpstr>¿Funciona?</vt:lpstr>
      <vt:lpstr>¿Cómo sigue?</vt:lpstr>
      <vt:lpstr>¿Cómo sigue?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Braille Printer ⠨⠊⠍⠏⠗⠑⠎⠕⠗⠁ ⠨⠃⠗⠁⠊⠇⠇⠑</dc:title>
  <dc:creator>Jose Mora</dc:creator>
  <cp:lastModifiedBy>Enrique Walter Philippeaux</cp:lastModifiedBy>
  <cp:revision>59</cp:revision>
  <dcterms:created xsi:type="dcterms:W3CDTF">2019-11-08T11:29:45Z</dcterms:created>
  <dcterms:modified xsi:type="dcterms:W3CDTF">2019-11-29T12:40:22Z</dcterms:modified>
</cp:coreProperties>
</file>